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2" r:id="rId1"/>
    <p:sldMasterId id="2147483784" r:id="rId2"/>
    <p:sldMasterId id="2147483794" r:id="rId3"/>
  </p:sldMasterIdLst>
  <p:notesMasterIdLst>
    <p:notesMasterId r:id="rId22"/>
  </p:notesMasterIdLst>
  <p:handoutMasterIdLst>
    <p:handoutMasterId r:id="rId23"/>
  </p:handoutMasterIdLst>
  <p:sldIdLst>
    <p:sldId id="258" r:id="rId4"/>
    <p:sldId id="141168217" r:id="rId5"/>
    <p:sldId id="4030" r:id="rId6"/>
    <p:sldId id="9794" r:id="rId7"/>
    <p:sldId id="9796" r:id="rId8"/>
    <p:sldId id="9797" r:id="rId9"/>
    <p:sldId id="541" r:id="rId10"/>
    <p:sldId id="9798" r:id="rId11"/>
    <p:sldId id="9795" r:id="rId12"/>
    <p:sldId id="543" r:id="rId13"/>
    <p:sldId id="141168218" r:id="rId14"/>
    <p:sldId id="141168219" r:id="rId15"/>
    <p:sldId id="375" r:id="rId16"/>
    <p:sldId id="381" r:id="rId17"/>
    <p:sldId id="9800" r:id="rId18"/>
    <p:sldId id="376" r:id="rId19"/>
    <p:sldId id="387" r:id="rId20"/>
    <p:sldId id="385" r:id="rId21"/>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pitchFamily="34" charset="0"/>
        <a:ea typeface="MS PGothic" pitchFamily="34" charset="-128"/>
        <a:cs typeface="+mn-cs"/>
      </a:defRPr>
    </a:lvl1pPr>
    <a:lvl2pPr marL="457200" algn="l" rtl="0" fontAlgn="base">
      <a:spcBef>
        <a:spcPct val="0"/>
      </a:spcBef>
      <a:spcAft>
        <a:spcPct val="0"/>
      </a:spcAft>
      <a:defRPr kern="1200">
        <a:solidFill>
          <a:schemeClr val="tx1"/>
        </a:solidFill>
        <a:latin typeface="Arial" pitchFamily="34" charset="0"/>
        <a:ea typeface="MS PGothic" pitchFamily="34" charset="-128"/>
        <a:cs typeface="+mn-cs"/>
      </a:defRPr>
    </a:lvl2pPr>
    <a:lvl3pPr marL="914400" algn="l" rtl="0" fontAlgn="base">
      <a:spcBef>
        <a:spcPct val="0"/>
      </a:spcBef>
      <a:spcAft>
        <a:spcPct val="0"/>
      </a:spcAft>
      <a:defRPr kern="1200">
        <a:solidFill>
          <a:schemeClr val="tx1"/>
        </a:solidFill>
        <a:latin typeface="Arial" pitchFamily="34" charset="0"/>
        <a:ea typeface="MS PGothic" pitchFamily="34" charset="-128"/>
        <a:cs typeface="+mn-cs"/>
      </a:defRPr>
    </a:lvl3pPr>
    <a:lvl4pPr marL="1371600" algn="l" rtl="0" fontAlgn="base">
      <a:spcBef>
        <a:spcPct val="0"/>
      </a:spcBef>
      <a:spcAft>
        <a:spcPct val="0"/>
      </a:spcAft>
      <a:defRPr kern="1200">
        <a:solidFill>
          <a:schemeClr val="tx1"/>
        </a:solidFill>
        <a:latin typeface="Arial" pitchFamily="34" charset="0"/>
        <a:ea typeface="MS PGothic" pitchFamily="34" charset="-128"/>
        <a:cs typeface="+mn-cs"/>
      </a:defRPr>
    </a:lvl4pPr>
    <a:lvl5pPr marL="1828800" algn="l" rtl="0" fontAlgn="base">
      <a:spcBef>
        <a:spcPct val="0"/>
      </a:spcBef>
      <a:spcAft>
        <a:spcPct val="0"/>
      </a:spcAft>
      <a:defRPr kern="1200">
        <a:solidFill>
          <a:schemeClr val="tx1"/>
        </a:solidFill>
        <a:latin typeface="Arial" pitchFamily="34" charset="0"/>
        <a:ea typeface="MS PGothic" pitchFamily="34" charset="-128"/>
        <a:cs typeface="+mn-cs"/>
      </a:defRPr>
    </a:lvl5pPr>
    <a:lvl6pPr marL="2286000" algn="l" defTabSz="914400" rtl="0" eaLnBrk="1" latinLnBrk="0" hangingPunct="1">
      <a:defRPr kern="1200">
        <a:solidFill>
          <a:schemeClr val="tx1"/>
        </a:solidFill>
        <a:latin typeface="Arial" pitchFamily="34" charset="0"/>
        <a:ea typeface="MS PGothic" pitchFamily="34" charset="-128"/>
        <a:cs typeface="+mn-cs"/>
      </a:defRPr>
    </a:lvl6pPr>
    <a:lvl7pPr marL="2743200" algn="l" defTabSz="914400" rtl="0" eaLnBrk="1" latinLnBrk="0" hangingPunct="1">
      <a:defRPr kern="1200">
        <a:solidFill>
          <a:schemeClr val="tx1"/>
        </a:solidFill>
        <a:latin typeface="Arial" pitchFamily="34" charset="0"/>
        <a:ea typeface="MS PGothic" pitchFamily="34" charset="-128"/>
        <a:cs typeface="+mn-cs"/>
      </a:defRPr>
    </a:lvl7pPr>
    <a:lvl8pPr marL="3200400" algn="l" defTabSz="914400" rtl="0" eaLnBrk="1" latinLnBrk="0" hangingPunct="1">
      <a:defRPr kern="1200">
        <a:solidFill>
          <a:schemeClr val="tx1"/>
        </a:solidFill>
        <a:latin typeface="Arial" pitchFamily="34" charset="0"/>
        <a:ea typeface="MS PGothic" pitchFamily="34" charset="-128"/>
        <a:cs typeface="+mn-cs"/>
      </a:defRPr>
    </a:lvl8pPr>
    <a:lvl9pPr marL="3657600" algn="l" defTabSz="914400" rtl="0" eaLnBrk="1" latinLnBrk="0" hangingPunct="1">
      <a:defRPr kern="1200">
        <a:solidFill>
          <a:schemeClr val="tx1"/>
        </a:solidFill>
        <a:latin typeface="Arial" pitchFamily="34" charset="0"/>
        <a:ea typeface="MS PGothic"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4D050"/>
    <a:srgbClr val="92D050"/>
    <a:srgbClr val="7878DE"/>
    <a:srgbClr val="FFCC66"/>
    <a:srgbClr val="66CCFF"/>
    <a:srgbClr val="FFCCCC"/>
    <a:srgbClr val="C4E59F"/>
    <a:srgbClr val="FFF1C5"/>
    <a:srgbClr val="FFCCFF"/>
    <a:srgbClr val="EBF6D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749"/>
    <p:restoredTop sz="79932"/>
  </p:normalViewPr>
  <p:slideViewPr>
    <p:cSldViewPr snapToGrid="0">
      <p:cViewPr varScale="1">
        <p:scale>
          <a:sx n="101" d="100"/>
          <a:sy n="101" d="100"/>
        </p:scale>
        <p:origin x="2240" y="184"/>
      </p:cViewPr>
      <p:guideLst>
        <p:guide orient="horz" pos="2160"/>
        <p:guide pos="2880"/>
      </p:guideLst>
    </p:cSldViewPr>
  </p:slideViewPr>
  <p:notesTextViewPr>
    <p:cViewPr>
      <p:scale>
        <a:sx n="100" d="100"/>
        <a:sy n="100" d="100"/>
      </p:scale>
      <p:origin x="0" y="0"/>
    </p:cViewPr>
  </p:notesTextViewPr>
  <p:sorterViewPr>
    <p:cViewPr>
      <p:scale>
        <a:sx n="78" d="100"/>
        <a:sy n="78" d="100"/>
      </p:scale>
      <p:origin x="0" y="0"/>
    </p:cViewPr>
  </p:sorterViewPr>
  <p:notesViewPr>
    <p:cSldViewPr snapToGrid="0">
      <p:cViewPr>
        <p:scale>
          <a:sx n="150" d="100"/>
          <a:sy n="150" d="100"/>
        </p:scale>
        <p:origin x="-1712" y="480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theme" Target="theme/theme1.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presProps" Target="pres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handoutMaster" Target="handoutMasters/handoutMaster1.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notesMaster" Target="notesMasters/notes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458" name="Rectangle 2"/>
          <p:cNvSpPr>
            <a:spLocks noGrp="1" noChangeArrowheads="1"/>
          </p:cNvSpPr>
          <p:nvPr>
            <p:ph type="hdr" sz="quarter"/>
          </p:nvPr>
        </p:nvSpPr>
        <p:spPr bwMode="auto">
          <a:xfrm>
            <a:off x="0" y="0"/>
            <a:ext cx="2971800" cy="457200"/>
          </a:xfrm>
          <a:prstGeom prst="rect">
            <a:avLst/>
          </a:prstGeom>
          <a:noFill/>
          <a:ln>
            <a:noFill/>
          </a:ln>
          <a:effectLst/>
        </p:spPr>
        <p:txBody>
          <a:bodyPr vert="horz" wrap="square" lIns="91440" tIns="45720" rIns="91440" bIns="45720" numCol="1" anchor="t" anchorCtr="0" compatLnSpc="1">
            <a:prstTxWarp prst="textNoShape">
              <a:avLst/>
            </a:prstTxWarp>
          </a:bodyPr>
          <a:lstStyle>
            <a:lvl1pPr>
              <a:defRPr sz="1200">
                <a:latin typeface="Arial" charset="0"/>
                <a:ea typeface="ＭＳ Ｐゴシック" charset="0"/>
              </a:defRPr>
            </a:lvl1pPr>
          </a:lstStyle>
          <a:p>
            <a:pPr>
              <a:defRPr/>
            </a:pPr>
            <a:endParaRPr lang="en-US"/>
          </a:p>
        </p:txBody>
      </p:sp>
      <p:sp>
        <p:nvSpPr>
          <p:cNvPr id="19459" name="Rectangle 3"/>
          <p:cNvSpPr>
            <a:spLocks noGrp="1" noChangeArrowheads="1"/>
          </p:cNvSpPr>
          <p:nvPr>
            <p:ph type="dt" sz="quarter" idx="1"/>
          </p:nvPr>
        </p:nvSpPr>
        <p:spPr bwMode="auto">
          <a:xfrm>
            <a:off x="3884613" y="0"/>
            <a:ext cx="2971800" cy="457200"/>
          </a:xfrm>
          <a:prstGeom prst="rect">
            <a:avLst/>
          </a:prstGeom>
          <a:noFill/>
          <a:ln>
            <a:noFill/>
          </a:ln>
          <a:effectLst/>
        </p:spPr>
        <p:txBody>
          <a:bodyPr vert="horz" wrap="square" lIns="91440" tIns="45720" rIns="91440" bIns="45720" numCol="1" anchor="t" anchorCtr="0" compatLnSpc="1">
            <a:prstTxWarp prst="textNoShape">
              <a:avLst/>
            </a:prstTxWarp>
          </a:bodyPr>
          <a:lstStyle>
            <a:lvl1pPr algn="r">
              <a:defRPr sz="1200">
                <a:latin typeface="Arial" charset="0"/>
                <a:ea typeface="ＭＳ Ｐゴシック" charset="0"/>
              </a:defRPr>
            </a:lvl1pPr>
          </a:lstStyle>
          <a:p>
            <a:pPr>
              <a:defRPr/>
            </a:pPr>
            <a:endParaRPr lang="en-US"/>
          </a:p>
        </p:txBody>
      </p:sp>
      <p:sp>
        <p:nvSpPr>
          <p:cNvPr id="19460" name="Rectangle 4"/>
          <p:cNvSpPr>
            <a:spLocks noGrp="1" noChangeArrowheads="1"/>
          </p:cNvSpPr>
          <p:nvPr>
            <p:ph type="ftr" sz="quarter" idx="2"/>
          </p:nvPr>
        </p:nvSpPr>
        <p:spPr bwMode="auto">
          <a:xfrm>
            <a:off x="0" y="8685213"/>
            <a:ext cx="2971800" cy="457200"/>
          </a:xfrm>
          <a:prstGeom prst="rect">
            <a:avLst/>
          </a:prstGeom>
          <a:noFill/>
          <a:ln>
            <a:noFill/>
          </a:ln>
          <a:effectLst/>
        </p:spPr>
        <p:txBody>
          <a:bodyPr vert="horz" wrap="square" lIns="91440" tIns="45720" rIns="91440" bIns="45720" numCol="1" anchor="b" anchorCtr="0" compatLnSpc="1">
            <a:prstTxWarp prst="textNoShape">
              <a:avLst/>
            </a:prstTxWarp>
          </a:bodyPr>
          <a:lstStyle>
            <a:lvl1pPr>
              <a:defRPr sz="800">
                <a:ea typeface="ＭＳ Ｐゴシック" pitchFamily="34" charset="-128"/>
              </a:defRPr>
            </a:lvl1pPr>
          </a:lstStyle>
          <a:p>
            <a:pPr>
              <a:defRPr/>
            </a:pPr>
            <a:r>
              <a:rPr lang="en-US"/>
              <a:t>IBM Analytics</a:t>
            </a:r>
            <a:br>
              <a:rPr lang="en-US" sz="1200"/>
            </a:br>
            <a:r>
              <a:rPr lang="en-US"/>
              <a:t>© 2015 IBM Corporation</a:t>
            </a:r>
            <a:endParaRPr lang="en-US" sz="1200"/>
          </a:p>
        </p:txBody>
      </p:sp>
      <p:sp>
        <p:nvSpPr>
          <p:cNvPr id="19461" name="Rectangle 5"/>
          <p:cNvSpPr>
            <a:spLocks noGrp="1" noChangeArrowheads="1"/>
          </p:cNvSpPr>
          <p:nvPr>
            <p:ph type="sldNum" sz="quarter" idx="3"/>
          </p:nvPr>
        </p:nvSpPr>
        <p:spPr bwMode="auto">
          <a:xfrm>
            <a:off x="3884613" y="8685213"/>
            <a:ext cx="2971800" cy="457200"/>
          </a:xfrm>
          <a:prstGeom prst="rect">
            <a:avLst/>
          </a:prstGeom>
          <a:noFill/>
          <a:ln>
            <a:noFill/>
          </a:ln>
          <a:effectLst/>
        </p:spPr>
        <p:txBody>
          <a:bodyPr vert="horz" wrap="square" lIns="91440" tIns="45720" rIns="91440" bIns="45720" numCol="1" anchor="b" anchorCtr="0" compatLnSpc="1">
            <a:prstTxWarp prst="textNoShape">
              <a:avLst/>
            </a:prstTxWarp>
          </a:bodyPr>
          <a:lstStyle>
            <a:lvl1pPr algn="r">
              <a:defRPr sz="1200">
                <a:ea typeface="ＭＳ Ｐゴシック" pitchFamily="34" charset="-128"/>
              </a:defRPr>
            </a:lvl1pPr>
          </a:lstStyle>
          <a:p>
            <a:pPr>
              <a:defRPr/>
            </a:pPr>
            <a:fld id="{0FBC6C30-D0FC-4F23-8609-A2AC3877EFA0}" type="slidenum">
              <a:rPr lang="en-US"/>
              <a:pPr>
                <a:defRPr/>
              </a:pPr>
              <a:t>‹#›</a:t>
            </a:fld>
            <a:endParaRPr lang="en-US" dirty="0"/>
          </a:p>
        </p:txBody>
      </p:sp>
    </p:spTree>
    <p:extLst>
      <p:ext uri="{BB962C8B-B14F-4D97-AF65-F5344CB8AC3E}">
        <p14:creationId xmlns:p14="http://schemas.microsoft.com/office/powerpoint/2010/main" val="50401610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hdr" sz="quarter"/>
          </p:nvPr>
        </p:nvSpPr>
        <p:spPr bwMode="auto">
          <a:xfrm>
            <a:off x="0" y="0"/>
            <a:ext cx="2971800" cy="457200"/>
          </a:xfrm>
          <a:prstGeom prst="rect">
            <a:avLst/>
          </a:prstGeom>
          <a:noFill/>
          <a:ln>
            <a:noFill/>
          </a:ln>
          <a:effectLst/>
        </p:spPr>
        <p:txBody>
          <a:bodyPr vert="horz" wrap="square" lIns="91440" tIns="45720" rIns="91440" bIns="45720" numCol="1" anchor="t" anchorCtr="0" compatLnSpc="1">
            <a:prstTxWarp prst="textNoShape">
              <a:avLst/>
            </a:prstTxWarp>
          </a:bodyPr>
          <a:lstStyle>
            <a:lvl1pPr>
              <a:defRPr sz="1200">
                <a:latin typeface="Arial" charset="0"/>
                <a:ea typeface="ＭＳ Ｐゴシック" charset="0"/>
              </a:defRPr>
            </a:lvl1pPr>
          </a:lstStyle>
          <a:p>
            <a:pPr>
              <a:defRPr/>
            </a:pPr>
            <a:endParaRPr lang="en-US"/>
          </a:p>
        </p:txBody>
      </p:sp>
      <p:sp>
        <p:nvSpPr>
          <p:cNvPr id="8195" name="Rectangle 3"/>
          <p:cNvSpPr>
            <a:spLocks noGrp="1" noChangeArrowheads="1"/>
          </p:cNvSpPr>
          <p:nvPr>
            <p:ph type="dt" idx="1"/>
          </p:nvPr>
        </p:nvSpPr>
        <p:spPr bwMode="auto">
          <a:xfrm>
            <a:off x="3884613" y="0"/>
            <a:ext cx="2971800" cy="457200"/>
          </a:xfrm>
          <a:prstGeom prst="rect">
            <a:avLst/>
          </a:prstGeom>
          <a:noFill/>
          <a:ln>
            <a:noFill/>
          </a:ln>
          <a:effectLst/>
        </p:spPr>
        <p:txBody>
          <a:bodyPr vert="horz" wrap="square" lIns="91440" tIns="45720" rIns="91440" bIns="45720" numCol="1" anchor="t" anchorCtr="0" compatLnSpc="1">
            <a:prstTxWarp prst="textNoShape">
              <a:avLst/>
            </a:prstTxWarp>
          </a:bodyPr>
          <a:lstStyle>
            <a:lvl1pPr algn="r">
              <a:defRPr sz="1200">
                <a:latin typeface="Arial" charset="0"/>
                <a:ea typeface="ＭＳ Ｐゴシック" charset="0"/>
              </a:defRPr>
            </a:lvl1pPr>
          </a:lstStyle>
          <a:p>
            <a:pPr>
              <a:defRPr/>
            </a:pPr>
            <a:endParaRPr lang="en-US"/>
          </a:p>
        </p:txBody>
      </p:sp>
      <p:sp>
        <p:nvSpPr>
          <p:cNvPr id="5427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7" name="Rectangle 5"/>
          <p:cNvSpPr>
            <a:spLocks noGrp="1" noChangeArrowheads="1"/>
          </p:cNvSpPr>
          <p:nvPr>
            <p:ph type="body" sz="quarter" idx="3"/>
          </p:nvPr>
        </p:nvSpPr>
        <p:spPr bwMode="auto">
          <a:xfrm>
            <a:off x="685800" y="4343400"/>
            <a:ext cx="5486400" cy="4114800"/>
          </a:xfrm>
          <a:prstGeom prst="rect">
            <a:avLst/>
          </a:prstGeom>
          <a:noFill/>
          <a:ln>
            <a:noFill/>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198" name="Rectangle 6"/>
          <p:cNvSpPr>
            <a:spLocks noGrp="1" noChangeArrowheads="1"/>
          </p:cNvSpPr>
          <p:nvPr>
            <p:ph type="ftr" sz="quarter" idx="4"/>
          </p:nvPr>
        </p:nvSpPr>
        <p:spPr bwMode="auto">
          <a:xfrm>
            <a:off x="0" y="8685213"/>
            <a:ext cx="2971800" cy="457200"/>
          </a:xfrm>
          <a:prstGeom prst="rect">
            <a:avLst/>
          </a:prstGeom>
          <a:noFill/>
          <a:ln>
            <a:noFill/>
          </a:ln>
          <a:effectLst/>
        </p:spPr>
        <p:txBody>
          <a:bodyPr vert="horz" wrap="square" lIns="91440" tIns="45720" rIns="91440" bIns="45720" numCol="1" anchor="b" anchorCtr="0" compatLnSpc="1">
            <a:prstTxWarp prst="textNoShape">
              <a:avLst/>
            </a:prstTxWarp>
          </a:bodyPr>
          <a:lstStyle>
            <a:lvl1pPr>
              <a:defRPr sz="800">
                <a:ea typeface="ＭＳ Ｐゴシック" pitchFamily="34" charset="-128"/>
              </a:defRPr>
            </a:lvl1pPr>
          </a:lstStyle>
          <a:p>
            <a:pPr>
              <a:defRPr/>
            </a:pPr>
            <a:r>
              <a:rPr lang="en-US"/>
              <a:t>IBM Analytics</a:t>
            </a:r>
            <a:br>
              <a:rPr lang="en-US" sz="1200"/>
            </a:br>
            <a:r>
              <a:rPr lang="en-US"/>
              <a:t>© 2015 IBM Corporation</a:t>
            </a:r>
          </a:p>
        </p:txBody>
      </p:sp>
      <p:sp>
        <p:nvSpPr>
          <p:cNvPr id="8199" name="Rectangle 7"/>
          <p:cNvSpPr>
            <a:spLocks noGrp="1" noChangeArrowheads="1"/>
          </p:cNvSpPr>
          <p:nvPr>
            <p:ph type="sldNum" sz="quarter" idx="5"/>
          </p:nvPr>
        </p:nvSpPr>
        <p:spPr bwMode="auto">
          <a:xfrm>
            <a:off x="3884613" y="8685213"/>
            <a:ext cx="2971800" cy="457200"/>
          </a:xfrm>
          <a:prstGeom prst="rect">
            <a:avLst/>
          </a:prstGeom>
          <a:noFill/>
          <a:ln>
            <a:noFill/>
          </a:ln>
          <a:effectLst/>
        </p:spPr>
        <p:txBody>
          <a:bodyPr vert="horz" wrap="square" lIns="91440" tIns="45720" rIns="91440" bIns="45720" numCol="1" anchor="b" anchorCtr="0" compatLnSpc="1">
            <a:prstTxWarp prst="textNoShape">
              <a:avLst/>
            </a:prstTxWarp>
          </a:bodyPr>
          <a:lstStyle>
            <a:lvl1pPr algn="r">
              <a:defRPr sz="1200">
                <a:ea typeface="ＭＳ Ｐゴシック" pitchFamily="34" charset="-128"/>
              </a:defRPr>
            </a:lvl1pPr>
          </a:lstStyle>
          <a:p>
            <a:pPr>
              <a:defRPr/>
            </a:pPr>
            <a:fld id="{877E5A26-2CCC-4FDA-BA3F-71A41E9898FA}" type="slidenum">
              <a:rPr lang="en-US"/>
              <a:pPr>
                <a:defRPr/>
              </a:pPr>
              <a:t>‹#›</a:t>
            </a:fld>
            <a:endParaRPr lang="en-US" dirty="0"/>
          </a:p>
        </p:txBody>
      </p:sp>
    </p:spTree>
    <p:extLst>
      <p:ext uri="{BB962C8B-B14F-4D97-AF65-F5344CB8AC3E}">
        <p14:creationId xmlns:p14="http://schemas.microsoft.com/office/powerpoint/2010/main" val="2480286069"/>
      </p:ext>
    </p:extLst>
  </p:cSld>
  <p:clrMap bg1="lt1" tx1="dk1" bg2="lt2" tx2="dk2" accent1="accent1" accent2="accent2" accent3="accent3" accent4="accent4" accent5="accent5" accent6="accent6" hlink="hlink" folHlink="folHlink"/>
  <p:hf hdr="0" dt="0"/>
  <p:notesStyle>
    <a:lvl1pPr algn="l" rtl="0" eaLnBrk="0" fontAlgn="base" hangingPunct="0">
      <a:spcBef>
        <a:spcPct val="30000"/>
      </a:spcBef>
      <a:spcAft>
        <a:spcPct val="0"/>
      </a:spcAft>
      <a:defRPr sz="1200" kern="1200">
        <a:solidFill>
          <a:schemeClr val="tx1"/>
        </a:solidFill>
        <a:latin typeface="Arial" charset="0"/>
        <a:ea typeface="MS PGothic" pitchFamily="34" charset="-128"/>
        <a:cs typeface="+mn-cs"/>
      </a:defRPr>
    </a:lvl1pPr>
    <a:lvl2pPr marL="457200" algn="l" rtl="0" eaLnBrk="0" fontAlgn="base" hangingPunct="0">
      <a:spcBef>
        <a:spcPct val="30000"/>
      </a:spcBef>
      <a:spcAft>
        <a:spcPct val="0"/>
      </a:spcAft>
      <a:defRPr sz="1200" kern="1200">
        <a:solidFill>
          <a:schemeClr val="tx1"/>
        </a:solidFill>
        <a:latin typeface="Arial" charset="0"/>
        <a:ea typeface="MS PGothic" pitchFamily="34" charset="-128"/>
        <a:cs typeface="+mn-cs"/>
      </a:defRPr>
    </a:lvl2pPr>
    <a:lvl3pPr marL="914400" algn="l" rtl="0" eaLnBrk="0" fontAlgn="base" hangingPunct="0">
      <a:spcBef>
        <a:spcPct val="30000"/>
      </a:spcBef>
      <a:spcAft>
        <a:spcPct val="0"/>
      </a:spcAft>
      <a:defRPr sz="1200" kern="1200">
        <a:solidFill>
          <a:schemeClr val="tx1"/>
        </a:solidFill>
        <a:latin typeface="Arial" charset="0"/>
        <a:ea typeface="MS PGothic" pitchFamily="34" charset="-128"/>
        <a:cs typeface="+mn-cs"/>
      </a:defRPr>
    </a:lvl3pPr>
    <a:lvl4pPr marL="1371600" algn="l" rtl="0" eaLnBrk="0" fontAlgn="base" hangingPunct="0">
      <a:spcBef>
        <a:spcPct val="30000"/>
      </a:spcBef>
      <a:spcAft>
        <a:spcPct val="0"/>
      </a:spcAft>
      <a:defRPr sz="1200" kern="1200">
        <a:solidFill>
          <a:schemeClr val="tx1"/>
        </a:solidFill>
        <a:latin typeface="Arial" charset="0"/>
        <a:ea typeface="MS PGothic" pitchFamily="34" charset="-128"/>
        <a:cs typeface="+mn-cs"/>
      </a:defRPr>
    </a:lvl4pPr>
    <a:lvl5pPr marL="1828800" algn="l" rtl="0" eaLnBrk="0" fontAlgn="base" hangingPunct="0">
      <a:spcBef>
        <a:spcPct val="30000"/>
      </a:spcBef>
      <a:spcAft>
        <a:spcPct val="0"/>
      </a:spcAft>
      <a:defRPr sz="1200" kern="1200">
        <a:solidFill>
          <a:schemeClr val="tx1"/>
        </a:solidFill>
        <a:latin typeface="Arial" charset="0"/>
        <a:ea typeface="MS PGothic" pitchFamily="34"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6"/>
          <p:cNvSpPr>
            <a:spLocks noGrp="1" noChangeArrowheads="1"/>
          </p:cNvSpPr>
          <p:nvPr>
            <p:ph type="ftr" sz="quarter" idx="4"/>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eaLnBrk="1" hangingPunct="1"/>
            <a:r>
              <a:rPr lang="en-US" altLang="en-US"/>
              <a:t>IBM Big Data &amp; Analytics</a:t>
            </a:r>
            <a:br>
              <a:rPr lang="en-US" altLang="en-US" sz="1200"/>
            </a:br>
            <a:r>
              <a:rPr lang="en-US" altLang="en-US"/>
              <a:t>© 2014 IBM Corporation</a:t>
            </a:r>
          </a:p>
        </p:txBody>
      </p:sp>
      <p:sp>
        <p:nvSpPr>
          <p:cNvPr id="55299"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eaLnBrk="1" hangingPunct="1"/>
            <a:fld id="{19196926-F3DC-4A97-83DC-E30F133C73FD}" type="slidenum">
              <a:rPr lang="en-US" altLang="en-US" smtClean="0"/>
              <a:pPr eaLnBrk="1" hangingPunct="1"/>
              <a:t>1</a:t>
            </a:fld>
            <a:endParaRPr lang="en-US" altLang="en-US"/>
          </a:p>
        </p:txBody>
      </p:sp>
      <p:sp>
        <p:nvSpPr>
          <p:cNvPr id="55300" name="Rectangle 2"/>
          <p:cNvSpPr>
            <a:spLocks noGrp="1" noRot="1" noChangeAspect="1" noChangeArrowheads="1" noTextEdit="1"/>
          </p:cNvSpPr>
          <p:nvPr>
            <p:ph type="sldImg"/>
          </p:nvPr>
        </p:nvSpPr>
        <p:spPr>
          <a:ln/>
        </p:spPr>
      </p:sp>
      <p:sp>
        <p:nvSpPr>
          <p:cNvPr id="5530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Rot="1" noChangeAspect="1" noChangeArrowheads="1" noTextEdit="1"/>
          </p:cNvSpPr>
          <p:nvPr>
            <p:ph type="sldImg"/>
          </p:nvPr>
        </p:nvSpPr>
        <p:spPr>
          <a:xfrm>
            <a:off x="1143000" y="685800"/>
            <a:ext cx="4573588" cy="3429000"/>
          </a:xfrm>
          <a:ln/>
        </p:spPr>
      </p:sp>
      <p:sp>
        <p:nvSpPr>
          <p:cNvPr id="56323"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7" tIns="45709" rIns="91417" bIns="45709"/>
          <a:lstStyle/>
          <a:p>
            <a:pPr>
              <a:lnSpc>
                <a:spcPct val="80000"/>
              </a:lnSpc>
              <a:spcBef>
                <a:spcPct val="0"/>
              </a:spcBef>
            </a:pPr>
            <a:r>
              <a:rPr lang="en-US" altLang="en-US" sz="1000">
                <a:latin typeface="Arial" pitchFamily="34" charset="0"/>
              </a:rPr>
              <a:t>Success…and then use case with it …..</a:t>
            </a:r>
          </a:p>
        </p:txBody>
      </p:sp>
    </p:spTree>
    <p:extLst>
      <p:ext uri="{BB962C8B-B14F-4D97-AF65-F5344CB8AC3E}">
        <p14:creationId xmlns:p14="http://schemas.microsoft.com/office/powerpoint/2010/main" val="21168786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Rot="1" noChangeAspect="1" noChangeArrowheads="1" noTextEdit="1"/>
          </p:cNvSpPr>
          <p:nvPr>
            <p:ph type="sldImg"/>
          </p:nvPr>
        </p:nvSpPr>
        <p:spPr>
          <a:xfrm>
            <a:off x="1143000" y="685800"/>
            <a:ext cx="4573588" cy="3429000"/>
          </a:xfrm>
          <a:ln/>
        </p:spPr>
      </p:sp>
      <p:sp>
        <p:nvSpPr>
          <p:cNvPr id="56323"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7" tIns="45709" rIns="91417" bIns="45709"/>
          <a:lstStyle/>
          <a:p>
            <a:pPr>
              <a:lnSpc>
                <a:spcPct val="80000"/>
              </a:lnSpc>
              <a:spcBef>
                <a:spcPct val="0"/>
              </a:spcBef>
            </a:pPr>
            <a:r>
              <a:rPr lang="en-US" altLang="en-US" sz="1000" dirty="0">
                <a:latin typeface="Arial" pitchFamily="34" charset="0"/>
              </a:rPr>
              <a:t>Success…and then use case with it …..</a:t>
            </a:r>
          </a:p>
        </p:txBody>
      </p:sp>
    </p:spTree>
    <p:extLst>
      <p:ext uri="{BB962C8B-B14F-4D97-AF65-F5344CB8AC3E}">
        <p14:creationId xmlns:p14="http://schemas.microsoft.com/office/powerpoint/2010/main" val="8803817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Rot="1" noChangeAspect="1" noChangeArrowheads="1" noTextEdit="1"/>
          </p:cNvSpPr>
          <p:nvPr>
            <p:ph type="sldImg"/>
          </p:nvPr>
        </p:nvSpPr>
        <p:spPr>
          <a:xfrm>
            <a:off x="1143000" y="685800"/>
            <a:ext cx="4573588" cy="3429000"/>
          </a:xfrm>
          <a:ln/>
        </p:spPr>
      </p:sp>
      <p:sp>
        <p:nvSpPr>
          <p:cNvPr id="56323"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7" tIns="45709" rIns="91417" bIns="45709"/>
          <a:lstStyle/>
          <a:p>
            <a:pPr>
              <a:lnSpc>
                <a:spcPct val="80000"/>
              </a:lnSpc>
              <a:spcBef>
                <a:spcPct val="0"/>
              </a:spcBef>
            </a:pPr>
            <a:r>
              <a:rPr lang="en-US" altLang="en-US" sz="1000" dirty="0">
                <a:latin typeface="Arial" pitchFamily="34" charset="0"/>
              </a:rPr>
              <a:t>Success…and then use case with it …..</a:t>
            </a:r>
          </a:p>
        </p:txBody>
      </p:sp>
    </p:spTree>
    <p:extLst>
      <p:ext uri="{BB962C8B-B14F-4D97-AF65-F5344CB8AC3E}">
        <p14:creationId xmlns:p14="http://schemas.microsoft.com/office/powerpoint/2010/main" val="10508950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6858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18D02FFD-07D4-5C4F-BD77-92100817734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3779607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Arial" charset="0"/>
                <a:ea typeface="MS PGothic" pitchFamily="34" charset="-128"/>
                <a:cs typeface="+mn-cs"/>
              </a:rPr>
              <a:t>RHOCP runs on Red Hat Enterprise Linux CoreOS, Red Hat's lightweight operating system that focuses on agility, portability, and security. </a:t>
            </a:r>
            <a:endParaRPr lang="en-US" dirty="0"/>
          </a:p>
          <a:p>
            <a:r>
              <a:rPr lang="en-US" sz="1200" kern="1200" dirty="0">
                <a:solidFill>
                  <a:schemeClr val="tx1"/>
                </a:solidFill>
                <a:effectLst/>
                <a:latin typeface="Arial" charset="0"/>
                <a:ea typeface="MS PGothic" pitchFamily="34" charset="-128"/>
                <a:cs typeface="+mn-cs"/>
              </a:rPr>
              <a:t>Red Hat Enterprise Linux CoreOS (RHEL CoreOS) is an immutable operating system that is optimized for running containerized applications. The entire operating system is updated as a single image, instead of on a package-by-package basis, and both user applications and system components such as network services run as containers. </a:t>
            </a:r>
            <a:endParaRPr lang="en-US" dirty="0"/>
          </a:p>
          <a:p>
            <a:r>
              <a:rPr lang="en-US" sz="1200" kern="1200" dirty="0">
                <a:solidFill>
                  <a:schemeClr val="tx1"/>
                </a:solidFill>
                <a:effectLst/>
                <a:latin typeface="Arial" charset="0"/>
                <a:ea typeface="MS PGothic" pitchFamily="34" charset="-128"/>
                <a:cs typeface="+mn-cs"/>
              </a:rPr>
              <a:t>RHOCP controls updates to RHEL CoreOS and its configurations, and so managing an OpenShift cluster includes managing the operating system on cluster nodes, freeing system administrators from these tasks and reducing the risk of human error. </a:t>
            </a:r>
            <a:endParaRPr lang="en-US" dirty="0"/>
          </a:p>
          <a:p>
            <a:endParaRPr lang="en-US" dirty="0"/>
          </a:p>
        </p:txBody>
      </p:sp>
      <p:sp>
        <p:nvSpPr>
          <p:cNvPr id="4" name="Footer Placeholder 3"/>
          <p:cNvSpPr>
            <a:spLocks noGrp="1"/>
          </p:cNvSpPr>
          <p:nvPr>
            <p:ph type="ftr" sz="quarter" idx="4"/>
          </p:nvPr>
        </p:nvSpPr>
        <p:spPr/>
        <p:txBody>
          <a:bodyPr/>
          <a:lstStyle/>
          <a:p>
            <a:pPr>
              <a:defRPr/>
            </a:pPr>
            <a:r>
              <a:rPr lang="en-US"/>
              <a:t>IBM Analytics</a:t>
            </a:r>
            <a:br>
              <a:rPr lang="en-US" sz="1200"/>
            </a:br>
            <a:r>
              <a:rPr lang="en-US"/>
              <a:t>© 2015 IBM Corporation</a:t>
            </a:r>
          </a:p>
        </p:txBody>
      </p:sp>
      <p:sp>
        <p:nvSpPr>
          <p:cNvPr id="5" name="Slide Number Placeholder 4"/>
          <p:cNvSpPr>
            <a:spLocks noGrp="1"/>
          </p:cNvSpPr>
          <p:nvPr>
            <p:ph type="sldNum" sz="quarter" idx="5"/>
          </p:nvPr>
        </p:nvSpPr>
        <p:spPr/>
        <p:txBody>
          <a:bodyPr/>
          <a:lstStyle/>
          <a:p>
            <a:pPr>
              <a:defRPr/>
            </a:pPr>
            <a:fld id="{877E5A26-2CCC-4FDA-BA3F-71A41E9898FA}" type="slidenum">
              <a:rPr lang="en-US" smtClean="0"/>
              <a:pPr>
                <a:defRPr/>
              </a:pPr>
              <a:t>3</a:t>
            </a:fld>
            <a:endParaRPr lang="en-US" dirty="0"/>
          </a:p>
        </p:txBody>
      </p:sp>
    </p:spTree>
    <p:extLst>
      <p:ext uri="{BB962C8B-B14F-4D97-AF65-F5344CB8AC3E}">
        <p14:creationId xmlns:p14="http://schemas.microsoft.com/office/powerpoint/2010/main" val="4133445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7" name="Slide Image Placeholder 1"/>
          <p:cNvSpPr>
            <a:spLocks noGrp="1" noRot="1" noChangeAspect="1"/>
          </p:cNvSpPr>
          <p:nvPr>
            <p:ph type="sldImg"/>
          </p:nvPr>
        </p:nvSpPr>
        <p:spPr bwMode="auto">
          <a:xfrm>
            <a:off x="1371600" y="1143000"/>
            <a:ext cx="4114800" cy="3086100"/>
          </a:xfrm>
          <a:noFill/>
          <a:ln>
            <a:solidFill>
              <a:srgbClr val="000000"/>
            </a:solidFill>
            <a:miter lim="800000"/>
            <a:headEnd/>
            <a:tailEnd/>
          </a:ln>
        </p:spPr>
      </p:sp>
      <p:sp>
        <p:nvSpPr>
          <p:cNvPr id="106498"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dirty="0"/>
          </a:p>
        </p:txBody>
      </p:sp>
    </p:spTree>
    <p:extLst>
      <p:ext uri="{BB962C8B-B14F-4D97-AF65-F5344CB8AC3E}">
        <p14:creationId xmlns:p14="http://schemas.microsoft.com/office/powerpoint/2010/main" val="32020008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7" name="Slide Image Placeholder 1"/>
          <p:cNvSpPr>
            <a:spLocks noGrp="1" noRot="1" noChangeAspect="1"/>
          </p:cNvSpPr>
          <p:nvPr>
            <p:ph type="sldImg"/>
          </p:nvPr>
        </p:nvSpPr>
        <p:spPr bwMode="auto">
          <a:xfrm>
            <a:off x="1371600" y="1143000"/>
            <a:ext cx="4114800" cy="3086100"/>
          </a:xfrm>
          <a:noFill/>
          <a:ln>
            <a:solidFill>
              <a:srgbClr val="000000"/>
            </a:solidFill>
            <a:miter lim="800000"/>
            <a:headEnd/>
            <a:tailEnd/>
          </a:ln>
        </p:spPr>
      </p:sp>
      <p:sp>
        <p:nvSpPr>
          <p:cNvPr id="106498"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dirty="0"/>
          </a:p>
        </p:txBody>
      </p:sp>
    </p:spTree>
    <p:extLst>
      <p:ext uri="{BB962C8B-B14F-4D97-AF65-F5344CB8AC3E}">
        <p14:creationId xmlns:p14="http://schemas.microsoft.com/office/powerpoint/2010/main" val="37054885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7" name="Slide Image Placeholder 1"/>
          <p:cNvSpPr>
            <a:spLocks noGrp="1" noRot="1" noChangeAspect="1"/>
          </p:cNvSpPr>
          <p:nvPr>
            <p:ph type="sldImg"/>
          </p:nvPr>
        </p:nvSpPr>
        <p:spPr bwMode="auto">
          <a:xfrm>
            <a:off x="1371600" y="1143000"/>
            <a:ext cx="4114800" cy="3086100"/>
          </a:xfrm>
          <a:noFill/>
          <a:ln>
            <a:solidFill>
              <a:srgbClr val="000000"/>
            </a:solidFill>
            <a:miter lim="800000"/>
            <a:headEnd/>
            <a:tailEnd/>
          </a:ln>
        </p:spPr>
      </p:sp>
      <p:sp>
        <p:nvSpPr>
          <p:cNvPr id="106498"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dirty="0"/>
          </a:p>
        </p:txBody>
      </p:sp>
    </p:spTree>
    <p:extLst>
      <p:ext uri="{BB962C8B-B14F-4D97-AF65-F5344CB8AC3E}">
        <p14:creationId xmlns:p14="http://schemas.microsoft.com/office/powerpoint/2010/main" val="26793703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Rot="1" noChangeAspect="1" noChangeArrowheads="1" noTextEdit="1"/>
          </p:cNvSpPr>
          <p:nvPr>
            <p:ph type="sldImg"/>
          </p:nvPr>
        </p:nvSpPr>
        <p:spPr>
          <a:xfrm>
            <a:off x="1143000" y="685800"/>
            <a:ext cx="4573588" cy="3429000"/>
          </a:xfrm>
          <a:ln/>
        </p:spPr>
      </p:sp>
      <p:sp>
        <p:nvSpPr>
          <p:cNvPr id="56323"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7" tIns="45709" rIns="91417" bIns="45709"/>
          <a:lstStyle/>
          <a:p>
            <a:pPr>
              <a:lnSpc>
                <a:spcPct val="80000"/>
              </a:lnSpc>
              <a:spcBef>
                <a:spcPct val="0"/>
              </a:spcBef>
            </a:pPr>
            <a:r>
              <a:rPr lang="en-US" altLang="en-US" sz="1000">
                <a:latin typeface="Arial" pitchFamily="34" charset="0"/>
              </a:rPr>
              <a:t>Success…and then use case with it …..</a:t>
            </a:r>
          </a:p>
        </p:txBody>
      </p:sp>
    </p:spTree>
    <p:extLst>
      <p:ext uri="{BB962C8B-B14F-4D97-AF65-F5344CB8AC3E}">
        <p14:creationId xmlns:p14="http://schemas.microsoft.com/office/powerpoint/2010/main" val="2074299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Rot="1" noChangeAspect="1" noChangeArrowheads="1" noTextEdit="1"/>
          </p:cNvSpPr>
          <p:nvPr>
            <p:ph type="sldImg"/>
          </p:nvPr>
        </p:nvSpPr>
        <p:spPr>
          <a:xfrm>
            <a:off x="1143000" y="685800"/>
            <a:ext cx="4573588" cy="3429000"/>
          </a:xfrm>
          <a:ln/>
        </p:spPr>
      </p:sp>
      <p:sp>
        <p:nvSpPr>
          <p:cNvPr id="56323"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7" tIns="45709" rIns="91417" bIns="45709"/>
          <a:lstStyle/>
          <a:p>
            <a:pPr>
              <a:lnSpc>
                <a:spcPct val="80000"/>
              </a:lnSpc>
              <a:spcBef>
                <a:spcPct val="0"/>
              </a:spcBef>
            </a:pPr>
            <a:r>
              <a:rPr lang="en-US" altLang="en-US" sz="1000">
                <a:latin typeface="Arial" pitchFamily="34" charset="0"/>
              </a:rPr>
              <a:t>Success…and then use case with it …..</a:t>
            </a:r>
          </a:p>
        </p:txBody>
      </p:sp>
    </p:spTree>
    <p:extLst>
      <p:ext uri="{BB962C8B-B14F-4D97-AF65-F5344CB8AC3E}">
        <p14:creationId xmlns:p14="http://schemas.microsoft.com/office/powerpoint/2010/main" val="9361156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Rot="1" noChangeAspect="1" noChangeArrowheads="1" noTextEdit="1"/>
          </p:cNvSpPr>
          <p:nvPr>
            <p:ph type="sldImg"/>
          </p:nvPr>
        </p:nvSpPr>
        <p:spPr>
          <a:xfrm>
            <a:off x="1143000" y="685800"/>
            <a:ext cx="4573588" cy="3429000"/>
          </a:xfrm>
          <a:ln/>
        </p:spPr>
      </p:sp>
      <p:sp>
        <p:nvSpPr>
          <p:cNvPr id="56323"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7" tIns="45709" rIns="91417" bIns="45709"/>
          <a:lstStyle/>
          <a:p>
            <a:pPr>
              <a:lnSpc>
                <a:spcPct val="80000"/>
              </a:lnSpc>
              <a:spcBef>
                <a:spcPct val="0"/>
              </a:spcBef>
            </a:pPr>
            <a:r>
              <a:rPr lang="en-US" altLang="en-US" sz="1000" dirty="0">
                <a:latin typeface="Arial" pitchFamily="34" charset="0"/>
              </a:rPr>
              <a:t>Success…and then use case with it …..</a:t>
            </a:r>
          </a:p>
        </p:txBody>
      </p:sp>
    </p:spTree>
    <p:extLst>
      <p:ext uri="{BB962C8B-B14F-4D97-AF65-F5344CB8AC3E}">
        <p14:creationId xmlns:p14="http://schemas.microsoft.com/office/powerpoint/2010/main" val="285456976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8" descr="ibm_sp_lockup_western-0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89875" y="511175"/>
            <a:ext cx="1060450" cy="40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Line 4"/>
          <p:cNvSpPr>
            <a:spLocks noChangeShapeType="1"/>
          </p:cNvSpPr>
          <p:nvPr/>
        </p:nvSpPr>
        <p:spPr bwMode="auto">
          <a:xfrm flipH="1">
            <a:off x="260350" y="906463"/>
            <a:ext cx="8621713" cy="0"/>
          </a:xfrm>
          <a:prstGeom prst="line">
            <a:avLst/>
          </a:prstGeom>
          <a:noFill/>
          <a:ln w="6350">
            <a:solidFill>
              <a:schemeClr val="tx1"/>
            </a:solidFill>
            <a:round/>
            <a:headEnd/>
            <a:tailEnd/>
          </a:ln>
          <a:effectLst/>
        </p:spPr>
        <p:txBody>
          <a:bodyPr/>
          <a:lstStyle/>
          <a:p>
            <a:pPr>
              <a:defRPr/>
            </a:pPr>
            <a:endParaRPr lang="en-US" dirty="0">
              <a:latin typeface="Arial" charset="0"/>
              <a:ea typeface="ＭＳ Ｐゴシック" charset="0"/>
            </a:endParaRPr>
          </a:p>
        </p:txBody>
      </p:sp>
      <p:sp>
        <p:nvSpPr>
          <p:cNvPr id="6" name="Rectangle 6"/>
          <p:cNvSpPr>
            <a:spLocks noChangeArrowheads="1"/>
          </p:cNvSpPr>
          <p:nvPr/>
        </p:nvSpPr>
        <p:spPr bwMode="black">
          <a:xfrm>
            <a:off x="5946775" y="6481763"/>
            <a:ext cx="3054350" cy="231775"/>
          </a:xfrm>
          <a:prstGeom prst="rect">
            <a:avLst/>
          </a:prstGeom>
          <a:noFill/>
          <a:ln w="9525">
            <a:noFill/>
            <a:miter lim="800000"/>
            <a:headEnd/>
            <a:tailEnd/>
          </a:ln>
        </p:spPr>
        <p:txBody>
          <a:bodyPr lIns="92075" tIns="46038" rIns="92075" bIns="46038">
            <a:spAutoFit/>
          </a:bodyPr>
          <a:lstStyle/>
          <a:p>
            <a:pPr algn="r">
              <a:defRPr/>
            </a:pPr>
            <a:r>
              <a:rPr lang="en-US" sz="900" dirty="0">
                <a:ea typeface="ＭＳ Ｐゴシック" pitchFamily="34" charset="-128"/>
              </a:rPr>
              <a:t>© 2019</a:t>
            </a:r>
            <a:r>
              <a:rPr lang="en-US" sz="900" baseline="0" dirty="0">
                <a:ea typeface="ＭＳ Ｐゴシック" pitchFamily="34" charset="-128"/>
              </a:rPr>
              <a:t> </a:t>
            </a:r>
            <a:r>
              <a:rPr lang="en-US" sz="900" dirty="0">
                <a:ea typeface="ＭＳ Ｐゴシック" pitchFamily="34" charset="-128"/>
              </a:rPr>
              <a:t> IBM Corporation</a:t>
            </a:r>
          </a:p>
        </p:txBody>
      </p:sp>
      <p:pic>
        <p:nvPicPr>
          <p:cNvPr id="7" name="Picture 12" descr="BDA_PPT_color_4x3_white"/>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55588" y="3683000"/>
            <a:ext cx="8631237" cy="259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74" name="Rectangle 2"/>
          <p:cNvSpPr>
            <a:spLocks noGrp="1" noChangeArrowheads="1"/>
          </p:cNvSpPr>
          <p:nvPr>
            <p:ph type="ctrTitle"/>
          </p:nvPr>
        </p:nvSpPr>
        <p:spPr>
          <a:xfrm>
            <a:off x="227013" y="2343150"/>
            <a:ext cx="8181975" cy="1077913"/>
          </a:xfrm>
        </p:spPr>
        <p:txBody>
          <a:bodyPr anchor="b"/>
          <a:lstStyle>
            <a:lvl1pPr>
              <a:defRPr sz="3500"/>
            </a:lvl1pPr>
          </a:lstStyle>
          <a:p>
            <a:pPr lvl="0"/>
            <a:r>
              <a:rPr lang="en-US" noProof="0"/>
              <a:t>Click to edit master title style</a:t>
            </a:r>
          </a:p>
        </p:txBody>
      </p:sp>
      <p:sp>
        <p:nvSpPr>
          <p:cNvPr id="28677" name="Rectangle 5"/>
          <p:cNvSpPr>
            <a:spLocks noGrp="1" noChangeArrowheads="1"/>
          </p:cNvSpPr>
          <p:nvPr>
            <p:ph type="subTitle" sz="quarter" idx="1"/>
          </p:nvPr>
        </p:nvSpPr>
        <p:spPr>
          <a:xfrm>
            <a:off x="249238" y="917575"/>
            <a:ext cx="4805362" cy="492125"/>
          </a:xfrm>
        </p:spPr>
        <p:txBody>
          <a:bodyPr anchor="b"/>
          <a:lstStyle>
            <a:lvl1pPr marL="0" indent="0">
              <a:buFont typeface="Wingdings" charset="0"/>
              <a:buNone/>
              <a:defRPr sz="1100"/>
            </a:lvl1pPr>
          </a:lstStyle>
          <a:p>
            <a:pPr lvl="0"/>
            <a:r>
              <a:rPr lang="en-US" noProof="0" dirty="0"/>
              <a:t>Click to edit Master subtitle style</a:t>
            </a:r>
          </a:p>
        </p:txBody>
      </p:sp>
      <p:sp>
        <p:nvSpPr>
          <p:cNvPr id="9" name="Rectangle 5">
            <a:extLst>
              <a:ext uri="{FF2B5EF4-FFF2-40B4-BE49-F238E27FC236}">
                <a16:creationId xmlns:a16="http://schemas.microsoft.com/office/drawing/2014/main" id="{25FFEFD8-C9F9-4B24-ADB0-D001EB16A12C}"/>
              </a:ext>
            </a:extLst>
          </p:cNvPr>
          <p:cNvSpPr txBox="1">
            <a:spLocks noChangeArrowheads="1"/>
          </p:cNvSpPr>
          <p:nvPr userDrawn="1"/>
        </p:nvSpPr>
        <p:spPr bwMode="auto">
          <a:xfrm>
            <a:off x="193675" y="398463"/>
            <a:ext cx="4805362"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91440" bIns="45720" numCol="1" anchor="b" anchorCtr="0" compatLnSpc="1">
            <a:prstTxWarp prst="textNoShape">
              <a:avLst/>
            </a:prstTxWarp>
          </a:bodyPr>
          <a:lstStyle>
            <a:lvl1pPr marL="0" indent="0" algn="l" rtl="0" eaLnBrk="0" fontAlgn="base" hangingPunct="0">
              <a:spcBef>
                <a:spcPct val="20000"/>
              </a:spcBef>
              <a:spcAft>
                <a:spcPct val="0"/>
              </a:spcAft>
              <a:buClr>
                <a:schemeClr val="tx1"/>
              </a:buClr>
              <a:buFont typeface="Wingdings" charset="0"/>
              <a:buNone/>
              <a:defRPr sz="1100">
                <a:solidFill>
                  <a:srgbClr val="000000"/>
                </a:solidFill>
                <a:latin typeface="+mn-lt"/>
                <a:ea typeface="MS PGothic" pitchFamily="34" charset="-128"/>
                <a:cs typeface="+mn-cs"/>
              </a:defRPr>
            </a:lvl1pPr>
            <a:lvl2pPr marL="515938" indent="-225425" algn="l" rtl="0" eaLnBrk="0" fontAlgn="base" hangingPunct="0">
              <a:spcBef>
                <a:spcPct val="20000"/>
              </a:spcBef>
              <a:spcAft>
                <a:spcPct val="0"/>
              </a:spcAft>
              <a:buClr>
                <a:schemeClr val="tx1"/>
              </a:buClr>
              <a:buFont typeface="Symbol" pitchFamily="18" charset="2"/>
              <a:buChar char="-"/>
              <a:defRPr sz="1600">
                <a:solidFill>
                  <a:schemeClr val="tx1"/>
                </a:solidFill>
                <a:latin typeface="+mn-lt"/>
                <a:ea typeface="MS PGothic" pitchFamily="34" charset="-128"/>
              </a:defRPr>
            </a:lvl2pPr>
            <a:lvl3pPr marL="804863" indent="-171450" algn="l" rtl="0" eaLnBrk="0" fontAlgn="base" hangingPunct="0">
              <a:spcBef>
                <a:spcPct val="20000"/>
              </a:spcBef>
              <a:spcAft>
                <a:spcPct val="0"/>
              </a:spcAft>
              <a:buClr>
                <a:schemeClr val="tx1"/>
              </a:buClr>
              <a:buChar char="•"/>
              <a:defRPr sz="1600">
                <a:solidFill>
                  <a:schemeClr val="tx1"/>
                </a:solidFill>
                <a:latin typeface="+mn-lt"/>
                <a:ea typeface="MS PGothic" pitchFamily="34" charset="-128"/>
              </a:defRPr>
            </a:lvl3pPr>
            <a:lvl4pPr marL="1430338" indent="-176213" algn="l" rtl="0" eaLnBrk="0" fontAlgn="base" hangingPunct="0">
              <a:spcBef>
                <a:spcPct val="20000"/>
              </a:spcBef>
              <a:spcAft>
                <a:spcPct val="0"/>
              </a:spcAft>
              <a:buClr>
                <a:schemeClr val="tx1"/>
              </a:buClr>
              <a:buChar char="•"/>
              <a:defRPr sz="1400">
                <a:solidFill>
                  <a:schemeClr val="tx1"/>
                </a:solidFill>
                <a:latin typeface="+mn-lt"/>
                <a:ea typeface="MS PGothic" pitchFamily="34" charset="-128"/>
              </a:defRPr>
            </a:lvl4pPr>
            <a:lvl5pPr marL="1719263" indent="-7938" algn="l" rtl="0" eaLnBrk="0" fontAlgn="base" hangingPunct="0">
              <a:spcBef>
                <a:spcPct val="20000"/>
              </a:spcBef>
              <a:spcAft>
                <a:spcPct val="0"/>
              </a:spcAft>
              <a:buClr>
                <a:schemeClr val="tx1"/>
              </a:buClr>
              <a:defRPr sz="1200">
                <a:solidFill>
                  <a:schemeClr val="tx1"/>
                </a:solidFill>
                <a:latin typeface="+mn-lt"/>
                <a:ea typeface="MS PGothic" pitchFamily="34" charset="-128"/>
              </a:defRPr>
            </a:lvl5pPr>
            <a:lvl6pPr marL="2176463" indent="-7938" algn="l" rtl="0" fontAlgn="base">
              <a:spcBef>
                <a:spcPct val="20000"/>
              </a:spcBef>
              <a:spcAft>
                <a:spcPct val="0"/>
              </a:spcAft>
              <a:buClr>
                <a:schemeClr val="tx1"/>
              </a:buClr>
              <a:defRPr sz="1200">
                <a:solidFill>
                  <a:schemeClr val="tx1"/>
                </a:solidFill>
                <a:latin typeface="+mn-lt"/>
                <a:ea typeface="+mn-ea"/>
              </a:defRPr>
            </a:lvl6pPr>
            <a:lvl7pPr marL="2633663" indent="-7938" algn="l" rtl="0" fontAlgn="base">
              <a:spcBef>
                <a:spcPct val="20000"/>
              </a:spcBef>
              <a:spcAft>
                <a:spcPct val="0"/>
              </a:spcAft>
              <a:buClr>
                <a:schemeClr val="tx1"/>
              </a:buClr>
              <a:defRPr sz="1200">
                <a:solidFill>
                  <a:schemeClr val="tx1"/>
                </a:solidFill>
                <a:latin typeface="+mn-lt"/>
                <a:ea typeface="+mn-ea"/>
              </a:defRPr>
            </a:lvl7pPr>
            <a:lvl8pPr marL="3090863" indent="-7938" algn="l" rtl="0" fontAlgn="base">
              <a:spcBef>
                <a:spcPct val="20000"/>
              </a:spcBef>
              <a:spcAft>
                <a:spcPct val="0"/>
              </a:spcAft>
              <a:buClr>
                <a:schemeClr val="tx1"/>
              </a:buClr>
              <a:defRPr sz="1200">
                <a:solidFill>
                  <a:schemeClr val="tx1"/>
                </a:solidFill>
                <a:latin typeface="+mn-lt"/>
                <a:ea typeface="+mn-ea"/>
              </a:defRPr>
            </a:lvl8pPr>
            <a:lvl9pPr marL="3548063" indent="-7938" algn="l" rtl="0" fontAlgn="base">
              <a:spcBef>
                <a:spcPct val="20000"/>
              </a:spcBef>
              <a:spcAft>
                <a:spcPct val="0"/>
              </a:spcAft>
              <a:buClr>
                <a:schemeClr val="tx1"/>
              </a:buClr>
              <a:defRPr sz="1200">
                <a:solidFill>
                  <a:schemeClr val="tx1"/>
                </a:solidFill>
                <a:latin typeface="+mn-lt"/>
                <a:ea typeface="+mn-ea"/>
              </a:defRPr>
            </a:lvl9pPr>
          </a:lstStyle>
          <a:p>
            <a:r>
              <a:rPr lang="en-US" sz="1400" b="1" kern="0" dirty="0"/>
              <a:t>Data and AI Expert Lab</a:t>
            </a:r>
          </a:p>
        </p:txBody>
      </p:sp>
    </p:spTree>
    <p:extLst>
      <p:ext uri="{BB962C8B-B14F-4D97-AF65-F5344CB8AC3E}">
        <p14:creationId xmlns:p14="http://schemas.microsoft.com/office/powerpoint/2010/main" val="25783724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107051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75438" y="593725"/>
            <a:ext cx="2135187" cy="57753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65113" y="593725"/>
            <a:ext cx="6257925" cy="57753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945315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1" name="Picture 8" descr="cover-wallpaper.jpg"/>
          <p:cNvPicPr>
            <a:picLocks noChangeAspect="1"/>
          </p:cNvPicPr>
          <p:nvPr userDrawn="1"/>
        </p:nvPicPr>
        <p:blipFill>
          <a:blip r:embed="rId2" cstate="print"/>
          <a:srcRect b="13901"/>
          <a:stretch>
            <a:fillRect/>
          </a:stretch>
        </p:blipFill>
        <p:spPr bwMode="auto">
          <a:xfrm>
            <a:off x="0" y="3124200"/>
            <a:ext cx="9144000" cy="3657600"/>
          </a:xfrm>
          <a:prstGeom prst="rect">
            <a:avLst/>
          </a:prstGeom>
          <a:noFill/>
          <a:ln w="9525">
            <a:noFill/>
            <a:miter lim="800000"/>
            <a:headEnd/>
            <a:tailEnd/>
          </a:ln>
        </p:spPr>
      </p:pic>
      <p:sp>
        <p:nvSpPr>
          <p:cNvPr id="14" name="Rectangle 13"/>
          <p:cNvSpPr/>
          <p:nvPr userDrawn="1"/>
        </p:nvSpPr>
        <p:spPr>
          <a:xfrm rot="10800000">
            <a:off x="-5554" y="3126930"/>
            <a:ext cx="9144000" cy="3657600"/>
          </a:xfrm>
          <a:prstGeom prst="rect">
            <a:avLst/>
          </a:prstGeom>
          <a:gradFill>
            <a:gsLst>
              <a:gs pos="34000">
                <a:srgbClr val="FFFFFF">
                  <a:alpha val="50000"/>
                </a:srgbClr>
              </a:gs>
              <a:gs pos="100000">
                <a:srgbClr val="FFFFFF"/>
              </a:gs>
              <a:gs pos="4000">
                <a:schemeClr val="bg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81594" tIns="40798" rIns="81594" bIns="40798" anchor="ctr"/>
          <a:lstStyle/>
          <a:p>
            <a:pPr algn="ctr" eaLnBrk="1" hangingPunct="1">
              <a:defRPr/>
            </a:pPr>
            <a:endParaRPr lang="en-US">
              <a:solidFill>
                <a:srgbClr val="FFFFFF"/>
              </a:solidFill>
              <a:latin typeface="Arial"/>
              <a:cs typeface="Arial"/>
            </a:endParaRPr>
          </a:p>
        </p:txBody>
      </p:sp>
      <p:sp>
        <p:nvSpPr>
          <p:cNvPr id="8" name="Title 1"/>
          <p:cNvSpPr txBox="1">
            <a:spLocks/>
          </p:cNvSpPr>
          <p:nvPr userDrawn="1"/>
        </p:nvSpPr>
        <p:spPr bwMode="auto">
          <a:xfrm>
            <a:off x="0" y="6606273"/>
            <a:ext cx="9144000" cy="251729"/>
          </a:xfrm>
          <a:prstGeom prst="rect">
            <a:avLst/>
          </a:prstGeom>
          <a:solidFill>
            <a:srgbClr val="4F81BD"/>
          </a:solidFill>
          <a:ln w="9525">
            <a:noFill/>
            <a:miter lim="800000"/>
            <a:headEnd/>
            <a:tailEnd/>
          </a:ln>
        </p:spPr>
        <p:txBody>
          <a:bodyPr wrap="square" lIns="96379" tIns="16062" rIns="32126" bIns="16062" anchor="b">
            <a:spAutoFit/>
          </a:bodyPr>
          <a:lstStyle/>
          <a:p>
            <a:pPr defTabSz="815994" eaLnBrk="1" fontAlgn="auto" hangingPunct="1">
              <a:spcBef>
                <a:spcPts val="0"/>
              </a:spcBef>
              <a:spcAft>
                <a:spcPts val="0"/>
              </a:spcAft>
              <a:defRPr/>
            </a:pPr>
            <a:endParaRPr lang="en-US" sz="1425" kern="0" dirty="0">
              <a:solidFill>
                <a:prstClr val="white"/>
              </a:solidFill>
              <a:latin typeface="Arial"/>
            </a:endParaRPr>
          </a:p>
        </p:txBody>
      </p:sp>
      <p:sp>
        <p:nvSpPr>
          <p:cNvPr id="13318" name="Rectangle 6"/>
          <p:cNvSpPr>
            <a:spLocks noGrp="1" noChangeArrowheads="1"/>
          </p:cNvSpPr>
          <p:nvPr>
            <p:ph type="ctrTitle" hasCustomPrompt="1"/>
          </p:nvPr>
        </p:nvSpPr>
        <p:spPr>
          <a:xfrm>
            <a:off x="685800" y="2133600"/>
            <a:ext cx="7772400" cy="2133600"/>
          </a:xfrm>
          <a:ln w="9525">
            <a:noFill/>
          </a:ln>
          <a:extLst>
            <a:ext uri="{91240B29-F687-4f45-9708-019B960494DF}">
              <a14:hiddenLine xmlns="" xmlns:a14="http://schemas.microsoft.com/office/drawing/2010/main" w="19050" algn="ctr">
                <a:solidFill>
                  <a:srgbClr val="000099"/>
                </a:solidFill>
                <a:miter lim="800000"/>
                <a:headEnd/>
                <a:tailEnd/>
              </a14:hiddenLine>
            </a:ext>
          </a:extLst>
        </p:spPr>
        <p:txBody>
          <a:bodyPr/>
          <a:lstStyle>
            <a:lvl1pPr algn="l">
              <a:defRPr sz="3150">
                <a:latin typeface="Calibri" charset="0"/>
                <a:ea typeface="Calibri" charset="0"/>
                <a:cs typeface="Calibri" charset="0"/>
              </a:defRPr>
            </a:lvl1pPr>
          </a:lstStyle>
          <a:p>
            <a:pPr lvl="0"/>
            <a:r>
              <a:rPr lang="en-US" noProof="0" dirty="0"/>
              <a:t>Unit Name</a:t>
            </a:r>
          </a:p>
        </p:txBody>
      </p:sp>
      <p:sp>
        <p:nvSpPr>
          <p:cNvPr id="13319" name="Rectangle 7"/>
          <p:cNvSpPr>
            <a:spLocks noGrp="1" noChangeArrowheads="1"/>
          </p:cNvSpPr>
          <p:nvPr>
            <p:ph type="subTitle" idx="1" hasCustomPrompt="1"/>
          </p:nvPr>
        </p:nvSpPr>
        <p:spPr>
          <a:xfrm>
            <a:off x="685800" y="3886200"/>
            <a:ext cx="6400800" cy="457200"/>
          </a:xfrm>
        </p:spPr>
        <p:txBody>
          <a:bodyPr/>
          <a:lstStyle>
            <a:lvl1pPr marL="0" indent="0">
              <a:buFontTx/>
              <a:buNone/>
              <a:defRPr sz="1800" b="1">
                <a:solidFill>
                  <a:srgbClr val="777777"/>
                </a:solidFill>
                <a:latin typeface="Calibri" charset="0"/>
                <a:ea typeface="Calibri" charset="0"/>
                <a:cs typeface="Calibri" charset="0"/>
              </a:defRPr>
            </a:lvl1pPr>
          </a:lstStyle>
          <a:p>
            <a:pPr lvl="0"/>
            <a:r>
              <a:rPr lang="en-US" noProof="0" dirty="0"/>
              <a:t>Date</a:t>
            </a:r>
          </a:p>
        </p:txBody>
      </p:sp>
      <p:sp>
        <p:nvSpPr>
          <p:cNvPr id="9" name="Title 1"/>
          <p:cNvSpPr txBox="1">
            <a:spLocks/>
          </p:cNvSpPr>
          <p:nvPr userDrawn="1"/>
        </p:nvSpPr>
        <p:spPr bwMode="auto">
          <a:xfrm>
            <a:off x="0" y="213498"/>
            <a:ext cx="8305800" cy="251729"/>
          </a:xfrm>
          <a:prstGeom prst="rect">
            <a:avLst/>
          </a:prstGeom>
          <a:solidFill>
            <a:srgbClr val="4F81BD"/>
          </a:solidFill>
          <a:ln w="9525">
            <a:noFill/>
            <a:miter lim="800000"/>
            <a:headEnd/>
            <a:tailEnd/>
          </a:ln>
        </p:spPr>
        <p:txBody>
          <a:bodyPr wrap="square" lIns="96379" tIns="16062" rIns="32126" bIns="16062" anchor="b">
            <a:spAutoFit/>
          </a:bodyPr>
          <a:lstStyle/>
          <a:p>
            <a:pPr defTabSz="815994" eaLnBrk="1" fontAlgn="auto" hangingPunct="1">
              <a:spcBef>
                <a:spcPts val="0"/>
              </a:spcBef>
              <a:spcAft>
                <a:spcPts val="0"/>
              </a:spcAft>
              <a:defRPr/>
            </a:pPr>
            <a:r>
              <a:rPr lang="en-US" sz="1425" b="1" kern="0">
                <a:solidFill>
                  <a:prstClr val="white"/>
                </a:solidFill>
                <a:latin typeface="Calibri" charset="0"/>
                <a:ea typeface="Calibri" charset="0"/>
                <a:cs typeface="Calibri" charset="0"/>
              </a:rPr>
              <a:t>IBM Analytics</a:t>
            </a:r>
            <a:endParaRPr lang="en-US" sz="1425" kern="0" dirty="0">
              <a:solidFill>
                <a:prstClr val="white"/>
              </a:solidFill>
              <a:latin typeface="Calibri" charset="0"/>
              <a:ea typeface="Calibri" charset="0"/>
              <a:cs typeface="Calibri" charset="0"/>
            </a:endParaRPr>
          </a:p>
        </p:txBody>
      </p:sp>
      <p:pic>
        <p:nvPicPr>
          <p:cNvPr id="15" name="Picture 46" descr="blue-tri-color-logo"/>
          <p:cNvPicPr>
            <a:picLocks noChangeAspect="1" noChangeArrowheads="1"/>
          </p:cNvPicPr>
          <p:nvPr userDrawn="1"/>
        </p:nvPicPr>
        <p:blipFill>
          <a:blip r:embed="rId3" cstate="print"/>
          <a:srcRect/>
          <a:stretch>
            <a:fillRect/>
          </a:stretch>
        </p:blipFill>
        <p:spPr bwMode="auto">
          <a:xfrm>
            <a:off x="8425249" y="176681"/>
            <a:ext cx="630239" cy="255588"/>
          </a:xfrm>
          <a:prstGeom prst="rect">
            <a:avLst/>
          </a:prstGeom>
          <a:noFill/>
          <a:ln w="9525">
            <a:noFill/>
            <a:miter lim="800000"/>
            <a:headEnd/>
            <a:tailEnd/>
          </a:ln>
        </p:spPr>
      </p:pic>
      <p:sp>
        <p:nvSpPr>
          <p:cNvPr id="10" name="Rectangle 6"/>
          <p:cNvSpPr>
            <a:spLocks noGrp="1" noChangeArrowheads="1"/>
          </p:cNvSpPr>
          <p:nvPr>
            <p:ph type="sldNum" sz="quarter" idx="10"/>
          </p:nvPr>
        </p:nvSpPr>
        <p:spPr>
          <a:xfrm>
            <a:off x="6649995" y="6629400"/>
            <a:ext cx="2514600" cy="228600"/>
          </a:xfrm>
          <a:prstGeom prst="rect">
            <a:avLst/>
          </a:prstGeom>
          <a:ln/>
        </p:spPr>
        <p:txBody>
          <a:bodyPr/>
          <a:lstStyle>
            <a:lvl1pPr>
              <a:defRPr sz="750">
                <a:solidFill>
                  <a:schemeClr val="bg1"/>
                </a:solidFill>
                <a:latin typeface="Calibri" charset="0"/>
                <a:ea typeface="Calibri" charset="0"/>
                <a:cs typeface="Calibri" charset="0"/>
              </a:defRPr>
            </a:lvl1pPr>
          </a:lstStyle>
          <a:p>
            <a:pPr>
              <a:defRPr/>
            </a:pPr>
            <a:r>
              <a:rPr lang="en-US" dirty="0">
                <a:solidFill>
                  <a:srgbClr val="FFFFFF"/>
                </a:solidFill>
              </a:rPr>
              <a:t>Page </a:t>
            </a:r>
            <a:fld id="{68C84B11-9EBE-4E5C-B462-549C9216BA5A}" type="slidenum">
              <a:rPr lang="en-US" smtClean="0">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128395622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ln>
            <a:noFill/>
          </a:ln>
        </p:spPr>
        <p:txBody>
          <a:bodyPr/>
          <a:lstStyle>
            <a:lvl1pPr>
              <a:defRPr>
                <a:latin typeface="Calibri" charset="0"/>
                <a:ea typeface="Calibri" charset="0"/>
                <a:cs typeface="Calibri" charset="0"/>
              </a:defRPr>
            </a:lvl1pPr>
          </a:lstStyle>
          <a:p>
            <a:r>
              <a:rPr lang="en-US"/>
              <a:t>Click to edit Master title style</a:t>
            </a:r>
          </a:p>
        </p:txBody>
      </p:sp>
      <p:sp>
        <p:nvSpPr>
          <p:cNvPr id="3" name="Content Placeholder 2"/>
          <p:cNvSpPr>
            <a:spLocks noGrp="1"/>
          </p:cNvSpPr>
          <p:nvPr>
            <p:ph idx="1"/>
          </p:nvPr>
        </p:nvSpPr>
        <p:spPr/>
        <p:txBody>
          <a:bodyPr/>
          <a:lstStyle>
            <a:lvl1pPr>
              <a:defRPr>
                <a:latin typeface="Calibri" charset="0"/>
                <a:ea typeface="Calibri" charset="0"/>
                <a:cs typeface="Calibri" charset="0"/>
              </a:defRPr>
            </a:lvl1pPr>
            <a:lvl2pPr>
              <a:defRPr>
                <a:latin typeface="Calibri" charset="0"/>
                <a:ea typeface="Calibri" charset="0"/>
                <a:cs typeface="Calibri" charset="0"/>
              </a:defRPr>
            </a:lvl2pPr>
            <a:lvl3pPr>
              <a:defRPr>
                <a:latin typeface="Calibri" charset="0"/>
                <a:ea typeface="Calibri" charset="0"/>
                <a:cs typeface="Calibri" charset="0"/>
              </a:defRPr>
            </a:lvl3pPr>
            <a:lvl4pPr>
              <a:defRPr>
                <a:latin typeface="Calibri" charset="0"/>
                <a:ea typeface="Calibri" charset="0"/>
                <a:cs typeface="Calibri" charset="0"/>
              </a:defRPr>
            </a:lvl4pPr>
            <a:lvl5pPr>
              <a:defRPr>
                <a:latin typeface="Calibri" charset="0"/>
                <a:ea typeface="Calibri" charset="0"/>
                <a:cs typeface="Calibri"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6"/>
          <p:cNvSpPr>
            <a:spLocks noGrp="1" noChangeArrowheads="1"/>
          </p:cNvSpPr>
          <p:nvPr>
            <p:ph type="sldNum" sz="quarter" idx="10"/>
          </p:nvPr>
        </p:nvSpPr>
        <p:spPr>
          <a:xfrm>
            <a:off x="6649995" y="6629400"/>
            <a:ext cx="2514600" cy="228600"/>
          </a:xfrm>
          <a:prstGeom prst="rect">
            <a:avLst/>
          </a:prstGeom>
          <a:ln/>
        </p:spPr>
        <p:txBody>
          <a:bodyPr/>
          <a:lstStyle>
            <a:lvl1pPr>
              <a:defRPr sz="750">
                <a:latin typeface="Calibri" charset="0"/>
                <a:ea typeface="Calibri" charset="0"/>
                <a:cs typeface="Calibri" charset="0"/>
              </a:defRPr>
            </a:lvl1pPr>
          </a:lstStyle>
          <a:p>
            <a:pPr>
              <a:defRPr/>
            </a:pPr>
            <a:r>
              <a:rPr lang="en-US" dirty="0"/>
              <a:t>Page </a:t>
            </a:r>
            <a:fld id="{68C84B11-9EBE-4E5C-B462-549C9216BA5A}" type="slidenum">
              <a:rPr lang="en-US" smtClean="0"/>
              <a:pPr>
                <a:defRPr/>
              </a:pPr>
              <a:t>‹#›</a:t>
            </a:fld>
            <a:endParaRPr lang="en-US" dirty="0"/>
          </a:p>
        </p:txBody>
      </p:sp>
    </p:spTree>
    <p:extLst>
      <p:ext uri="{BB962C8B-B14F-4D97-AF65-F5344CB8AC3E}">
        <p14:creationId xmlns:p14="http://schemas.microsoft.com/office/powerpoint/2010/main" val="117928594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ln>
            <a:noFill/>
          </a:ln>
        </p:spPr>
        <p:txBody>
          <a:bodyPr/>
          <a:lstStyle/>
          <a:p>
            <a:r>
              <a:rPr lang="en-US"/>
              <a:t>Click to edit Master title style</a:t>
            </a:r>
          </a:p>
        </p:txBody>
      </p:sp>
      <p:sp>
        <p:nvSpPr>
          <p:cNvPr id="3" name="Content Placeholder 2"/>
          <p:cNvSpPr>
            <a:spLocks noGrp="1"/>
          </p:cNvSpPr>
          <p:nvPr>
            <p:ph sz="half" idx="1"/>
          </p:nvPr>
        </p:nvSpPr>
        <p:spPr>
          <a:xfrm>
            <a:off x="228600" y="1447800"/>
            <a:ext cx="4267200" cy="5257800"/>
          </a:xfrm>
        </p:spPr>
        <p:txBody>
          <a:bodyPr/>
          <a:lstStyle>
            <a:lvl1pPr>
              <a:defRPr sz="2475"/>
            </a:lvl1pPr>
            <a:lvl2pPr>
              <a:defRPr sz="2100"/>
            </a:lvl2pPr>
            <a:lvl3pPr>
              <a:defRPr sz="1800"/>
            </a:lvl3pPr>
            <a:lvl4pPr>
              <a:defRPr sz="1650"/>
            </a:lvl4pPr>
            <a:lvl5pPr>
              <a:defRPr sz="1650"/>
            </a:lvl5pPr>
            <a:lvl6pPr>
              <a:defRPr sz="1650"/>
            </a:lvl6pPr>
            <a:lvl7pPr>
              <a:defRPr sz="1650"/>
            </a:lvl7pPr>
            <a:lvl8pPr>
              <a:defRPr sz="1650"/>
            </a:lvl8pPr>
            <a:lvl9pPr>
              <a:defRPr sz="16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447800"/>
            <a:ext cx="4267200" cy="5257800"/>
          </a:xfrm>
        </p:spPr>
        <p:txBody>
          <a:bodyPr/>
          <a:lstStyle>
            <a:lvl1pPr>
              <a:defRPr sz="2475"/>
            </a:lvl1pPr>
            <a:lvl2pPr>
              <a:defRPr sz="2100"/>
            </a:lvl2pPr>
            <a:lvl3pPr>
              <a:defRPr sz="1800"/>
            </a:lvl3pPr>
            <a:lvl4pPr>
              <a:defRPr sz="1650"/>
            </a:lvl4pPr>
            <a:lvl5pPr>
              <a:defRPr sz="1650"/>
            </a:lvl5pPr>
            <a:lvl6pPr>
              <a:defRPr sz="1650"/>
            </a:lvl6pPr>
            <a:lvl7pPr>
              <a:defRPr sz="1650"/>
            </a:lvl7pPr>
            <a:lvl8pPr>
              <a:defRPr sz="1650"/>
            </a:lvl8pPr>
            <a:lvl9pPr>
              <a:defRPr sz="16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6"/>
          <p:cNvSpPr>
            <a:spLocks noGrp="1" noChangeArrowheads="1"/>
          </p:cNvSpPr>
          <p:nvPr>
            <p:ph type="sldNum" sz="quarter" idx="10"/>
          </p:nvPr>
        </p:nvSpPr>
        <p:spPr>
          <a:xfrm>
            <a:off x="6649995" y="6629400"/>
            <a:ext cx="2514600" cy="228600"/>
          </a:xfrm>
          <a:prstGeom prst="rect">
            <a:avLst/>
          </a:prstGeom>
          <a:ln/>
        </p:spPr>
        <p:txBody>
          <a:bodyPr/>
          <a:lstStyle>
            <a:lvl1pPr algn="r" rtl="0" fontAlgn="base">
              <a:spcBef>
                <a:spcPct val="0"/>
              </a:spcBef>
              <a:spcAft>
                <a:spcPct val="0"/>
              </a:spcAft>
              <a:defRPr lang="en-US" sz="750" b="1" kern="1200" smtClean="0">
                <a:solidFill>
                  <a:srgbClr val="0070C0"/>
                </a:solidFill>
                <a:latin typeface="Calibri" charset="0"/>
                <a:ea typeface="Calibri" charset="0"/>
                <a:cs typeface="Calibri" charset="0"/>
              </a:defRPr>
            </a:lvl1pPr>
          </a:lstStyle>
          <a:p>
            <a:pPr>
              <a:defRPr/>
            </a:pPr>
            <a:r>
              <a:rPr dirty="0"/>
              <a:t> Page </a:t>
            </a:r>
            <a:fld id="{88758602-715F-477B-8F91-1EF873F6A51B}" type="slidenum">
              <a:rPr/>
              <a:pPr>
                <a:defRPr/>
              </a:pPr>
              <a:t>‹#›</a:t>
            </a:fld>
            <a:endParaRPr dirty="0"/>
          </a:p>
        </p:txBody>
      </p:sp>
    </p:spTree>
    <p:extLst>
      <p:ext uri="{BB962C8B-B14F-4D97-AF65-F5344CB8AC3E}">
        <p14:creationId xmlns:p14="http://schemas.microsoft.com/office/powerpoint/2010/main" val="190611263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ln>
            <a:noFill/>
          </a:ln>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9" cy="639762"/>
          </a:xfrm>
        </p:spPr>
        <p:txBody>
          <a:bodyPr anchor="b"/>
          <a:lstStyle>
            <a:lvl1pPr marL="0" indent="0">
              <a:buNone/>
              <a:defRPr sz="2100" b="1"/>
            </a:lvl1pPr>
            <a:lvl2pPr marL="407999" indent="0">
              <a:buNone/>
              <a:defRPr sz="1800" b="1"/>
            </a:lvl2pPr>
            <a:lvl3pPr marL="815994" indent="0">
              <a:buNone/>
              <a:defRPr sz="1650" b="1"/>
            </a:lvl3pPr>
            <a:lvl4pPr marL="1223997" indent="0">
              <a:buNone/>
              <a:defRPr sz="1425" b="1"/>
            </a:lvl4pPr>
            <a:lvl5pPr marL="1631993" indent="0">
              <a:buNone/>
              <a:defRPr sz="1425" b="1"/>
            </a:lvl5pPr>
            <a:lvl6pPr marL="2039990" indent="0">
              <a:buNone/>
              <a:defRPr sz="1425" b="1"/>
            </a:lvl6pPr>
            <a:lvl7pPr marL="2447992" indent="0">
              <a:buNone/>
              <a:defRPr sz="1425" b="1"/>
            </a:lvl7pPr>
            <a:lvl8pPr marL="2855984" indent="0">
              <a:buNone/>
              <a:defRPr sz="1425" b="1"/>
            </a:lvl8pPr>
            <a:lvl9pPr marL="3263985" indent="0">
              <a:buNone/>
              <a:defRPr sz="1425" b="1"/>
            </a:lvl9pPr>
          </a:lstStyle>
          <a:p>
            <a:pPr lvl="0"/>
            <a:r>
              <a:rPr lang="en-US"/>
              <a:t>Click to edit Master text styles</a:t>
            </a:r>
          </a:p>
        </p:txBody>
      </p:sp>
      <p:sp>
        <p:nvSpPr>
          <p:cNvPr id="4" name="Content Placeholder 3"/>
          <p:cNvSpPr>
            <a:spLocks noGrp="1"/>
          </p:cNvSpPr>
          <p:nvPr>
            <p:ph sz="half" idx="2"/>
          </p:nvPr>
        </p:nvSpPr>
        <p:spPr>
          <a:xfrm>
            <a:off x="457200" y="2174875"/>
            <a:ext cx="4040189" cy="3951288"/>
          </a:xfrm>
        </p:spPr>
        <p:txBody>
          <a:bodyPr/>
          <a:lstStyle>
            <a:lvl1pPr>
              <a:defRPr sz="2100"/>
            </a:lvl1pPr>
            <a:lvl2pPr>
              <a:defRPr sz="1800"/>
            </a:lvl2pPr>
            <a:lvl3pPr>
              <a:defRPr sz="1650"/>
            </a:lvl3pPr>
            <a:lvl4pPr>
              <a:defRPr sz="1425"/>
            </a:lvl4pPr>
            <a:lvl5pPr>
              <a:defRPr sz="1425"/>
            </a:lvl5pPr>
            <a:lvl6pPr>
              <a:defRPr sz="1425"/>
            </a:lvl6pPr>
            <a:lvl7pPr>
              <a:defRPr sz="1425"/>
            </a:lvl7pPr>
            <a:lvl8pPr>
              <a:defRPr sz="1425"/>
            </a:lvl8pPr>
            <a:lvl9pPr>
              <a:defRPr sz="142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31" y="1535113"/>
            <a:ext cx="4041775" cy="639762"/>
          </a:xfrm>
        </p:spPr>
        <p:txBody>
          <a:bodyPr anchor="b"/>
          <a:lstStyle>
            <a:lvl1pPr marL="0" indent="0">
              <a:buNone/>
              <a:defRPr sz="2100" b="1"/>
            </a:lvl1pPr>
            <a:lvl2pPr marL="407999" indent="0">
              <a:buNone/>
              <a:defRPr sz="1800" b="1"/>
            </a:lvl2pPr>
            <a:lvl3pPr marL="815994" indent="0">
              <a:buNone/>
              <a:defRPr sz="1650" b="1"/>
            </a:lvl3pPr>
            <a:lvl4pPr marL="1223997" indent="0">
              <a:buNone/>
              <a:defRPr sz="1425" b="1"/>
            </a:lvl4pPr>
            <a:lvl5pPr marL="1631993" indent="0">
              <a:buNone/>
              <a:defRPr sz="1425" b="1"/>
            </a:lvl5pPr>
            <a:lvl6pPr marL="2039990" indent="0">
              <a:buNone/>
              <a:defRPr sz="1425" b="1"/>
            </a:lvl6pPr>
            <a:lvl7pPr marL="2447992" indent="0">
              <a:buNone/>
              <a:defRPr sz="1425" b="1"/>
            </a:lvl7pPr>
            <a:lvl8pPr marL="2855984" indent="0">
              <a:buNone/>
              <a:defRPr sz="1425" b="1"/>
            </a:lvl8pPr>
            <a:lvl9pPr marL="3263985" indent="0">
              <a:buNone/>
              <a:defRPr sz="1425" b="1"/>
            </a:lvl9pPr>
          </a:lstStyle>
          <a:p>
            <a:pPr lvl="0"/>
            <a:r>
              <a:rPr lang="en-US"/>
              <a:t>Click to edit Master text styles</a:t>
            </a:r>
          </a:p>
        </p:txBody>
      </p:sp>
      <p:sp>
        <p:nvSpPr>
          <p:cNvPr id="6" name="Content Placeholder 5"/>
          <p:cNvSpPr>
            <a:spLocks noGrp="1"/>
          </p:cNvSpPr>
          <p:nvPr>
            <p:ph sz="quarter" idx="4"/>
          </p:nvPr>
        </p:nvSpPr>
        <p:spPr>
          <a:xfrm>
            <a:off x="4645031" y="2174875"/>
            <a:ext cx="4041775" cy="3951288"/>
          </a:xfrm>
        </p:spPr>
        <p:txBody>
          <a:bodyPr/>
          <a:lstStyle>
            <a:lvl1pPr>
              <a:defRPr sz="2100"/>
            </a:lvl1pPr>
            <a:lvl2pPr>
              <a:defRPr sz="1800"/>
            </a:lvl2pPr>
            <a:lvl3pPr>
              <a:defRPr sz="1650"/>
            </a:lvl3pPr>
            <a:lvl4pPr>
              <a:defRPr sz="1425"/>
            </a:lvl4pPr>
            <a:lvl5pPr>
              <a:defRPr sz="1425"/>
            </a:lvl5pPr>
            <a:lvl6pPr>
              <a:defRPr sz="1425"/>
            </a:lvl6pPr>
            <a:lvl7pPr>
              <a:defRPr sz="1425"/>
            </a:lvl7pPr>
            <a:lvl8pPr>
              <a:defRPr sz="1425"/>
            </a:lvl8pPr>
            <a:lvl9pPr>
              <a:defRPr sz="142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noChangeArrowheads="1"/>
          </p:cNvSpPr>
          <p:nvPr>
            <p:ph type="sldNum" sz="quarter" idx="10"/>
          </p:nvPr>
        </p:nvSpPr>
        <p:spPr>
          <a:xfrm>
            <a:off x="6649995" y="6629400"/>
            <a:ext cx="2514600" cy="228600"/>
          </a:xfrm>
          <a:prstGeom prst="rect">
            <a:avLst/>
          </a:prstGeom>
          <a:ln/>
        </p:spPr>
        <p:txBody>
          <a:bodyPr/>
          <a:lstStyle>
            <a:lvl1pPr algn="r" rtl="0" fontAlgn="base">
              <a:spcBef>
                <a:spcPct val="0"/>
              </a:spcBef>
              <a:spcAft>
                <a:spcPct val="0"/>
              </a:spcAft>
              <a:defRPr lang="en-US" sz="750" b="1" kern="1200" smtClean="0">
                <a:solidFill>
                  <a:srgbClr val="0070C0"/>
                </a:solidFill>
                <a:latin typeface="Calibri" charset="0"/>
                <a:ea typeface="Calibri" charset="0"/>
                <a:cs typeface="Calibri" charset="0"/>
              </a:defRPr>
            </a:lvl1pPr>
          </a:lstStyle>
          <a:p>
            <a:pPr>
              <a:defRPr/>
            </a:pPr>
            <a:r>
              <a:rPr dirty="0"/>
              <a:t> Page </a:t>
            </a:r>
            <a:fld id="{4B85CF97-16BF-4258-98E5-D9199067687B}" type="slidenum">
              <a:rPr/>
              <a:pPr>
                <a:defRPr/>
              </a:pPr>
              <a:t>‹#›</a:t>
            </a:fld>
            <a:endParaRPr dirty="0"/>
          </a:p>
        </p:txBody>
      </p:sp>
    </p:spTree>
    <p:extLst>
      <p:ext uri="{BB962C8B-B14F-4D97-AF65-F5344CB8AC3E}">
        <p14:creationId xmlns:p14="http://schemas.microsoft.com/office/powerpoint/2010/main" val="42929801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ln>
            <a:noFill/>
          </a:ln>
        </p:spPr>
        <p:txBody>
          <a:bodyPr/>
          <a:lstStyle/>
          <a:p>
            <a:r>
              <a:rPr lang="en-US"/>
              <a:t>Click to edit Master title style</a:t>
            </a:r>
          </a:p>
        </p:txBody>
      </p:sp>
      <p:sp>
        <p:nvSpPr>
          <p:cNvPr id="3" name="Rectangle 6"/>
          <p:cNvSpPr>
            <a:spLocks noGrp="1" noChangeArrowheads="1"/>
          </p:cNvSpPr>
          <p:nvPr>
            <p:ph type="sldNum" sz="quarter" idx="10"/>
          </p:nvPr>
        </p:nvSpPr>
        <p:spPr>
          <a:xfrm>
            <a:off x="6649995" y="6629400"/>
            <a:ext cx="2514600" cy="228600"/>
          </a:xfrm>
          <a:prstGeom prst="rect">
            <a:avLst/>
          </a:prstGeom>
          <a:ln/>
        </p:spPr>
        <p:txBody>
          <a:bodyPr/>
          <a:lstStyle>
            <a:lvl1pPr algn="r" rtl="0" fontAlgn="base">
              <a:spcBef>
                <a:spcPct val="0"/>
              </a:spcBef>
              <a:spcAft>
                <a:spcPct val="0"/>
              </a:spcAft>
              <a:defRPr lang="en-US" sz="750" b="1" kern="1200" smtClean="0">
                <a:solidFill>
                  <a:srgbClr val="0070C0"/>
                </a:solidFill>
                <a:latin typeface="Calibri" charset="0"/>
                <a:ea typeface="Calibri" charset="0"/>
                <a:cs typeface="Calibri" charset="0"/>
              </a:defRPr>
            </a:lvl1pPr>
          </a:lstStyle>
          <a:p>
            <a:pPr>
              <a:defRPr/>
            </a:pPr>
            <a:r>
              <a:rPr dirty="0"/>
              <a:t> Page </a:t>
            </a:r>
            <a:fld id="{A66A312A-7121-4454-A8A7-F41F8FB0817E}" type="slidenum">
              <a:rPr/>
              <a:pPr>
                <a:defRPr/>
              </a:pPr>
              <a:t>‹#›</a:t>
            </a:fld>
            <a:endParaRPr dirty="0"/>
          </a:p>
        </p:txBody>
      </p:sp>
    </p:spTree>
    <p:extLst>
      <p:ext uri="{BB962C8B-B14F-4D97-AF65-F5344CB8AC3E}">
        <p14:creationId xmlns:p14="http://schemas.microsoft.com/office/powerpoint/2010/main" val="124027345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sldNum" sz="quarter" idx="10"/>
          </p:nvPr>
        </p:nvSpPr>
        <p:spPr>
          <a:xfrm>
            <a:off x="6629400" y="6628653"/>
            <a:ext cx="2514600" cy="228600"/>
          </a:xfrm>
          <a:prstGeom prst="rect">
            <a:avLst/>
          </a:prstGeom>
          <a:ln/>
        </p:spPr>
        <p:txBody>
          <a:bodyPr/>
          <a:lstStyle>
            <a:lvl1pPr algn="r" rtl="0" fontAlgn="base">
              <a:spcBef>
                <a:spcPct val="0"/>
              </a:spcBef>
              <a:spcAft>
                <a:spcPct val="0"/>
              </a:spcAft>
              <a:defRPr lang="en-US" sz="750" b="1" kern="1200" smtClean="0">
                <a:solidFill>
                  <a:srgbClr val="0070C0"/>
                </a:solidFill>
                <a:latin typeface="Calibri" charset="0"/>
                <a:ea typeface="Calibri" charset="0"/>
                <a:cs typeface="Calibri" charset="0"/>
              </a:defRPr>
            </a:lvl1pPr>
          </a:lstStyle>
          <a:p>
            <a:pPr>
              <a:defRPr/>
            </a:pPr>
            <a:r>
              <a:rPr dirty="0"/>
              <a:t> Page </a:t>
            </a:r>
            <a:fld id="{97A5CCFD-3C07-4047-8685-DA57F259C488}" type="slidenum">
              <a:rPr/>
              <a:pPr>
                <a:defRPr/>
              </a:pPr>
              <a:t>‹#›</a:t>
            </a:fld>
            <a:endParaRPr dirty="0"/>
          </a:p>
        </p:txBody>
      </p:sp>
    </p:spTree>
    <p:extLst>
      <p:ext uri="{BB962C8B-B14F-4D97-AF65-F5344CB8AC3E}">
        <p14:creationId xmlns:p14="http://schemas.microsoft.com/office/powerpoint/2010/main" val="317581023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with Text">
    <p:spTree>
      <p:nvGrpSpPr>
        <p:cNvPr id="1" name=""/>
        <p:cNvGrpSpPr/>
        <p:nvPr/>
      </p:nvGrpSpPr>
      <p:grpSpPr>
        <a:xfrm>
          <a:off x="0" y="0"/>
          <a:ext cx="0" cy="0"/>
          <a:chOff x="0" y="0"/>
          <a:chExt cx="0" cy="0"/>
        </a:xfrm>
      </p:grpSpPr>
      <p:sp>
        <p:nvSpPr>
          <p:cNvPr id="2" name="Title 1"/>
          <p:cNvSpPr>
            <a:spLocks noGrp="1"/>
          </p:cNvSpPr>
          <p:nvPr>
            <p:ph type="title"/>
          </p:nvPr>
        </p:nvSpPr>
        <p:spPr>
          <a:xfrm>
            <a:off x="174525" y="151236"/>
            <a:ext cx="8109155" cy="503239"/>
          </a:xfrm>
        </p:spPr>
        <p:txBody>
          <a:bodyPr>
            <a:noAutofit/>
          </a:bodyPr>
          <a:lstStyle>
            <a:lvl1pPr>
              <a:defRPr sz="1575"/>
            </a:lvl1pPr>
          </a:lstStyle>
          <a:p>
            <a:r>
              <a:rPr lang="en-US" dirty="0"/>
              <a:t>Click to edit Master title style</a:t>
            </a:r>
          </a:p>
        </p:txBody>
      </p:sp>
      <p:sp>
        <p:nvSpPr>
          <p:cNvPr id="5" name="Text Placeholder 4"/>
          <p:cNvSpPr>
            <a:spLocks noGrp="1"/>
          </p:cNvSpPr>
          <p:nvPr>
            <p:ph type="body" sz="quarter" idx="10"/>
          </p:nvPr>
        </p:nvSpPr>
        <p:spPr>
          <a:xfrm>
            <a:off x="457200" y="1295400"/>
            <a:ext cx="7543800" cy="4724400"/>
          </a:xfrm>
          <a:prstGeom prst="rect">
            <a:avLst/>
          </a:prstGeom>
        </p:spPr>
        <p:txBody>
          <a:bodyPr/>
          <a:lstStyle>
            <a:lvl1pPr>
              <a:spcBef>
                <a:spcPts val="675"/>
              </a:spcBef>
              <a:defRPr sz="1050"/>
            </a:lvl1pPr>
            <a:lvl2pPr>
              <a:defRPr sz="900"/>
            </a:lvl2pPr>
            <a:lvl3pPr>
              <a:defRPr sz="825">
                <a:solidFill>
                  <a:schemeClr val="tx1">
                    <a:lumMod val="50000"/>
                    <a:lumOff val="50000"/>
                  </a:schemeClr>
                </a:solidFill>
              </a:defRPr>
            </a:lvl3pPr>
            <a:lvl4pPr>
              <a:defRPr sz="675">
                <a:solidFill>
                  <a:schemeClr val="tx1">
                    <a:lumMod val="50000"/>
                    <a:lumOff val="50000"/>
                  </a:schemeClr>
                </a:solidFill>
              </a:defRPr>
            </a:lvl4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12149970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itle Only - Blue">
    <p:spTree>
      <p:nvGrpSpPr>
        <p:cNvPr id="1" name=""/>
        <p:cNvGrpSpPr/>
        <p:nvPr/>
      </p:nvGrpSpPr>
      <p:grpSpPr>
        <a:xfrm>
          <a:off x="0" y="0"/>
          <a:ext cx="0" cy="0"/>
          <a:chOff x="0" y="0"/>
          <a:chExt cx="0" cy="0"/>
        </a:xfrm>
      </p:grpSpPr>
      <p:grpSp>
        <p:nvGrpSpPr>
          <p:cNvPr id="3" name="Group 2"/>
          <p:cNvGrpSpPr/>
          <p:nvPr userDrawn="1"/>
        </p:nvGrpSpPr>
        <p:grpSpPr>
          <a:xfrm>
            <a:off x="360700" y="268817"/>
            <a:ext cx="506711" cy="172508"/>
            <a:chOff x="360699" y="268817"/>
            <a:chExt cx="506711" cy="172508"/>
          </a:xfrm>
          <a:solidFill>
            <a:schemeClr val="accent1"/>
          </a:solidFill>
        </p:grpSpPr>
        <p:sp>
          <p:nvSpPr>
            <p:cNvPr id="4" name="Rectangle 3"/>
            <p:cNvSpPr/>
            <p:nvPr/>
          </p:nvSpPr>
          <p:spPr>
            <a:xfrm>
              <a:off x="501650" y="268817"/>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342735" eaLnBrk="1" fontAlgn="auto" hangingPunct="1">
                <a:spcBef>
                  <a:spcPts val="0"/>
                </a:spcBef>
                <a:spcAft>
                  <a:spcPts val="0"/>
                </a:spcAft>
                <a:defRPr/>
              </a:pPr>
              <a:endParaRPr lang="en-US">
                <a:solidFill>
                  <a:prstClr val="white"/>
                </a:solidFill>
                <a:latin typeface="Arial"/>
                <a:cs typeface="Arial"/>
              </a:endParaRPr>
            </a:p>
          </p:txBody>
        </p:sp>
        <p:sp>
          <p:nvSpPr>
            <p:cNvPr id="5" name="Rectangle 4"/>
            <p:cNvSpPr/>
            <p:nvPr/>
          </p:nvSpPr>
          <p:spPr>
            <a:xfrm>
              <a:off x="360699" y="382059"/>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342735" eaLnBrk="1" fontAlgn="auto" hangingPunct="1">
                <a:spcBef>
                  <a:spcPts val="0"/>
                </a:spcBef>
                <a:spcAft>
                  <a:spcPts val="0"/>
                </a:spcAft>
                <a:defRPr/>
              </a:pPr>
              <a:endParaRPr lang="en-US">
                <a:solidFill>
                  <a:prstClr val="white"/>
                </a:solidFill>
                <a:latin typeface="Arial"/>
                <a:cs typeface="Arial"/>
              </a:endParaRPr>
            </a:p>
          </p:txBody>
        </p:sp>
      </p:grpSp>
      <p:sp>
        <p:nvSpPr>
          <p:cNvPr id="6" name="TextBox 5"/>
          <p:cNvSpPr txBox="1"/>
          <p:nvPr userDrawn="1"/>
        </p:nvSpPr>
        <p:spPr>
          <a:xfrm>
            <a:off x="8726490" y="6641977"/>
            <a:ext cx="331787" cy="92333"/>
          </a:xfrm>
          <a:prstGeom prst="rect">
            <a:avLst/>
          </a:prstGeom>
          <a:noFill/>
        </p:spPr>
        <p:txBody>
          <a:bodyPr lIns="0" tIns="0" rIns="0" bIns="0" anchor="ctr">
            <a:spAutoFit/>
          </a:bodyPr>
          <a:lstStyle>
            <a:lvl1pPr defTabSz="457200">
              <a:defRPr>
                <a:solidFill>
                  <a:schemeClr val="tx1"/>
                </a:solidFill>
                <a:latin typeface="Arial" panose="020B0604020202020204" pitchFamily="34" charset="0"/>
              </a:defRPr>
            </a:lvl1pPr>
            <a:lvl2pPr marL="742950" indent="-285750" defTabSz="457200">
              <a:defRPr>
                <a:solidFill>
                  <a:schemeClr val="tx1"/>
                </a:solidFill>
                <a:latin typeface="Arial" panose="020B0604020202020204" pitchFamily="34" charset="0"/>
              </a:defRPr>
            </a:lvl2pPr>
            <a:lvl3pPr marL="1143000" indent="-228600" defTabSz="457200">
              <a:defRPr>
                <a:solidFill>
                  <a:schemeClr val="tx1"/>
                </a:solidFill>
                <a:latin typeface="Arial" panose="020B0604020202020204" pitchFamily="34" charset="0"/>
              </a:defRPr>
            </a:lvl3pPr>
            <a:lvl4pPr marL="1600200" indent="-228600" defTabSz="457200">
              <a:defRPr>
                <a:solidFill>
                  <a:schemeClr val="tx1"/>
                </a:solidFill>
                <a:latin typeface="Arial" panose="020B0604020202020204" pitchFamily="34" charset="0"/>
              </a:defRPr>
            </a:lvl4pPr>
            <a:lvl5pPr marL="2057400" indent="-228600" defTabSz="457200">
              <a:defRPr>
                <a:solidFill>
                  <a:schemeClr val="tx1"/>
                </a:solidFill>
                <a:latin typeface="Arial" panose="020B0604020202020204" pitchFamily="34" charset="0"/>
              </a:defRPr>
            </a:lvl5pPr>
            <a:lvl6pPr marL="2514600" indent="-228600" defTabSz="457200" fontAlgn="base">
              <a:spcBef>
                <a:spcPct val="0"/>
              </a:spcBef>
              <a:spcAft>
                <a:spcPct val="0"/>
              </a:spcAft>
              <a:defRPr>
                <a:solidFill>
                  <a:schemeClr val="tx1"/>
                </a:solidFill>
                <a:latin typeface="Arial" panose="020B0604020202020204" pitchFamily="34" charset="0"/>
              </a:defRPr>
            </a:lvl6pPr>
            <a:lvl7pPr marL="2971800" indent="-228600" defTabSz="457200" fontAlgn="base">
              <a:spcBef>
                <a:spcPct val="0"/>
              </a:spcBef>
              <a:spcAft>
                <a:spcPct val="0"/>
              </a:spcAft>
              <a:defRPr>
                <a:solidFill>
                  <a:schemeClr val="tx1"/>
                </a:solidFill>
                <a:latin typeface="Arial" panose="020B0604020202020204" pitchFamily="34" charset="0"/>
              </a:defRPr>
            </a:lvl7pPr>
            <a:lvl8pPr marL="3429000" indent="-228600" defTabSz="457200" fontAlgn="base">
              <a:spcBef>
                <a:spcPct val="0"/>
              </a:spcBef>
              <a:spcAft>
                <a:spcPct val="0"/>
              </a:spcAft>
              <a:defRPr>
                <a:solidFill>
                  <a:schemeClr val="tx1"/>
                </a:solidFill>
                <a:latin typeface="Arial" panose="020B0604020202020204" pitchFamily="34" charset="0"/>
              </a:defRPr>
            </a:lvl8pPr>
            <a:lvl9pPr marL="3886200" indent="-228600" defTabSz="457200" fontAlgn="base">
              <a:spcBef>
                <a:spcPct val="0"/>
              </a:spcBef>
              <a:spcAft>
                <a:spcPct val="0"/>
              </a:spcAft>
              <a:defRPr>
                <a:solidFill>
                  <a:schemeClr val="tx1"/>
                </a:solidFill>
                <a:latin typeface="Arial" panose="020B0604020202020204" pitchFamily="34" charset="0"/>
              </a:defRPr>
            </a:lvl9pPr>
          </a:lstStyle>
          <a:p>
            <a:pPr eaLnBrk="1" hangingPunct="1">
              <a:defRPr/>
            </a:pPr>
            <a:fld id="{8FEEC5B8-FD52-4EF4-B2E8-513827042EA6}" type="slidenum">
              <a:rPr lang="en-US" altLang="en-US" sz="600" smtClean="0">
                <a:solidFill>
                  <a:srgbClr val="000000"/>
                </a:solidFill>
                <a:ea typeface="MS PGothic" panose="020B0600070205080204" pitchFamily="34" charset="-128"/>
              </a:rPr>
              <a:pPr eaLnBrk="1" hangingPunct="1">
                <a:defRPr/>
              </a:pPr>
              <a:t>‹#›</a:t>
            </a:fld>
            <a:endParaRPr lang="en-US" altLang="en-US" sz="600">
              <a:solidFill>
                <a:srgbClr val="000000"/>
              </a:solidFill>
              <a:ea typeface="MS PGothic" panose="020B0600070205080204" pitchFamily="34" charset="-128"/>
            </a:endParaRPr>
          </a:p>
        </p:txBody>
      </p:sp>
      <p:pic>
        <p:nvPicPr>
          <p:cNvPr id="7" name="Picture 9" descr="cloud_only copy.png"/>
          <p:cNvPicPr>
            <a:picLocks noChangeAspect="1"/>
          </p:cNvPicPr>
          <p:nvPr userDrawn="1"/>
        </p:nvPicPr>
        <p:blipFill>
          <a:blip r:embed="rId2">
            <a:extLst>
              <a:ext uri="{28A0092B-C50C-407E-A947-70E740481C1C}">
                <a14:useLocalDpi xmlns:a14="http://schemas.microsoft.com/office/drawing/2010/main" val="0"/>
              </a:ext>
            </a:extLst>
          </a:blip>
          <a:srcRect l="-2" r="-749"/>
          <a:stretch>
            <a:fillRect/>
          </a:stretch>
        </p:blipFill>
        <p:spPr bwMode="auto">
          <a:xfrm>
            <a:off x="236539" y="6205540"/>
            <a:ext cx="598487" cy="4476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7" name="Text Placeholder 6"/>
          <p:cNvSpPr>
            <a:spLocks noGrp="1"/>
          </p:cNvSpPr>
          <p:nvPr>
            <p:ph type="body" sz="quarter" idx="12"/>
          </p:nvPr>
        </p:nvSpPr>
        <p:spPr>
          <a:xfrm>
            <a:off x="342900" y="594566"/>
            <a:ext cx="7772400" cy="731520"/>
          </a:xfrm>
        </p:spPr>
        <p:txBody>
          <a:bodyPr lIns="0" tIns="0" rIns="0" bIns="0" anchor="t" anchorCtr="0">
            <a:noAutofit/>
          </a:bodyPr>
          <a:lstStyle>
            <a:lvl1pPr marL="0" indent="0">
              <a:spcBef>
                <a:spcPts val="450"/>
              </a:spcBef>
              <a:buNone/>
              <a:defRPr sz="1800" b="1" baseline="0">
                <a:solidFill>
                  <a:schemeClr val="accent1"/>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3541495930"/>
      </p:ext>
    </p:extLst>
  </p:cSld>
  <p:clrMapOvr>
    <a:masterClrMapping/>
  </p:clrMapOvr>
  <p:transitio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1919292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6437376"/>
            <a:ext cx="6400800" cy="182880"/>
          </a:xfrm>
        </p:spPr>
        <p:txBody>
          <a:bodyPr/>
          <a:lstStyle>
            <a:lvl1pPr>
              <a:defRPr>
                <a:solidFill>
                  <a:schemeClr val="bg2"/>
                </a:solidFill>
              </a:defRPr>
            </a:lvl1pPr>
          </a:lstStyle>
          <a:p>
            <a:r>
              <a:rPr lang="en-US">
                <a:solidFill>
                  <a:srgbClr val="FFFFFF"/>
                </a:solidFill>
              </a:rPr>
              <a:t>Think 2018 / DOC 8110 / March 19, 2018 / © 2018 IBM Corporation</a:t>
            </a:r>
          </a:p>
        </p:txBody>
      </p:sp>
      <p:sp>
        <p:nvSpPr>
          <p:cNvPr id="4" name="Title 3"/>
          <p:cNvSpPr>
            <a:spLocks noGrp="1"/>
          </p:cNvSpPr>
          <p:nvPr>
            <p:ph type="title"/>
          </p:nvPr>
        </p:nvSpPr>
        <p:spPr>
          <a:xfrm>
            <a:off x="228600" y="271709"/>
            <a:ext cx="4114801" cy="5972459"/>
          </a:xfrm>
        </p:spPr>
        <p:txBody>
          <a:bodyPr/>
          <a:lstStyle>
            <a:lvl1pPr>
              <a:lnSpc>
                <a:spcPct val="90000"/>
              </a:lnSpc>
              <a:defRPr sz="2400" b="0">
                <a:solidFill>
                  <a:schemeClr val="bg2"/>
                </a:solidFill>
              </a:defRPr>
            </a:lvl1pPr>
          </a:lstStyle>
          <a:p>
            <a:r>
              <a:rPr lang="en-US"/>
              <a:t>Click to edit Master title style</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393812" y="6273801"/>
            <a:ext cx="521589" cy="281940"/>
          </a:xfrm>
          <a:prstGeom prst="rect">
            <a:avLst/>
          </a:prstGeom>
        </p:spPr>
      </p:pic>
    </p:spTree>
    <p:extLst>
      <p:ext uri="{BB962C8B-B14F-4D97-AF65-F5344CB8AC3E}">
        <p14:creationId xmlns:p14="http://schemas.microsoft.com/office/powerpoint/2010/main" val="149196419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Divider">
    <p:bg>
      <p:bgPr>
        <a:solidFill>
          <a:schemeClr val="accent2"/>
        </a:solidFill>
        <a:effectLst/>
      </p:bgPr>
    </p:bg>
    <p:spTree>
      <p:nvGrpSpPr>
        <p:cNvPr id="1" name=""/>
        <p:cNvGrpSpPr/>
        <p:nvPr/>
      </p:nvGrpSpPr>
      <p:grpSpPr>
        <a:xfrm>
          <a:off x="0" y="0"/>
          <a:ext cx="0" cy="0"/>
          <a:chOff x="0" y="0"/>
          <a:chExt cx="0" cy="0"/>
        </a:xfrm>
      </p:grpSpPr>
      <p:sp>
        <p:nvSpPr>
          <p:cNvPr id="6" name="Rectangle 5"/>
          <p:cNvSpPr/>
          <p:nvPr userDrawn="1"/>
        </p:nvSpPr>
        <p:spPr>
          <a:xfrm>
            <a:off x="0" y="0"/>
            <a:ext cx="9144000" cy="6858000"/>
          </a:xfrm>
          <a:prstGeom prst="rect">
            <a:avLst/>
          </a:prstGeom>
          <a:solidFill>
            <a:schemeClr val="bg2">
              <a:lumMod val="95000"/>
            </a:schemeClr>
          </a:solidFill>
        </p:spPr>
        <p:txBody>
          <a:bodyPr wrap="square" lIns="0" tIns="0" rIns="0" bIns="0" rtlCol="0" anchor="ctr">
            <a:noAutofit/>
          </a:bodyPr>
          <a:lstStyle/>
          <a:p>
            <a:pPr algn="ctr" defTabSz="685783"/>
            <a:endParaRPr lang="en-US" sz="1200" dirty="0" err="1">
              <a:solidFill>
                <a:srgbClr val="FFFFFF"/>
              </a:solidFill>
              <a:latin typeface="Arial"/>
              <a:cs typeface="Arial"/>
            </a:endParaRPr>
          </a:p>
        </p:txBody>
      </p:sp>
      <p:sp>
        <p:nvSpPr>
          <p:cNvPr id="3" name="Footer Placeholder 2"/>
          <p:cNvSpPr>
            <a:spLocks noGrp="1"/>
          </p:cNvSpPr>
          <p:nvPr>
            <p:ph type="ftr" sz="quarter" idx="10"/>
          </p:nvPr>
        </p:nvSpPr>
        <p:spPr/>
        <p:txBody>
          <a:bodyPr/>
          <a:lstStyle>
            <a:lvl1pPr>
              <a:defRPr>
                <a:solidFill>
                  <a:schemeClr val="bg2"/>
                </a:solidFill>
              </a:defRPr>
            </a:lvl1pPr>
          </a:lstStyle>
          <a:p>
            <a:r>
              <a:rPr lang="en-US">
                <a:solidFill>
                  <a:srgbClr val="FFFFFF"/>
                </a:solidFill>
              </a:rPr>
              <a:t>Think 2018 / DOC 8110 / March 19, 2018 / © 2018 IBM Corporation</a:t>
            </a:r>
          </a:p>
        </p:txBody>
      </p:sp>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solidFill>
                  <a:srgbClr val="FFFFFF"/>
                </a:solidFill>
              </a:rPr>
              <a:pPr/>
              <a:t>‹#›</a:t>
            </a:fld>
            <a:endParaRPr lang="en-US">
              <a:solidFill>
                <a:srgbClr val="FFFFFF"/>
              </a:solidFill>
            </a:endParaRPr>
          </a:p>
        </p:txBody>
      </p:sp>
      <p:sp>
        <p:nvSpPr>
          <p:cNvPr id="5" name="Title 4"/>
          <p:cNvSpPr>
            <a:spLocks noGrp="1"/>
          </p:cNvSpPr>
          <p:nvPr>
            <p:ph type="title"/>
          </p:nvPr>
        </p:nvSpPr>
        <p:spPr>
          <a:xfrm>
            <a:off x="228600" y="268225"/>
            <a:ext cx="4114800" cy="5991669"/>
          </a:xfrm>
        </p:spPr>
        <p:txBody>
          <a:bodyPr/>
          <a:lstStyle>
            <a:lvl1pPr>
              <a:lnSpc>
                <a:spcPct val="90000"/>
              </a:lnSpc>
              <a:defRPr>
                <a:solidFill>
                  <a:schemeClr val="bg2"/>
                </a:solidFill>
              </a:defRPr>
            </a:lvl1pPr>
          </a:lstStyle>
          <a:p>
            <a:r>
              <a:rPr lang="en-US"/>
              <a:t>Click to edit Master title style</a:t>
            </a:r>
            <a:endParaRPr lang="en-US" dirty="0"/>
          </a:p>
        </p:txBody>
      </p:sp>
      <p:sp>
        <p:nvSpPr>
          <p:cNvPr id="2" name="Rectangle 1"/>
          <p:cNvSpPr/>
          <p:nvPr userDrawn="1"/>
        </p:nvSpPr>
        <p:spPr>
          <a:xfrm>
            <a:off x="0" y="0"/>
            <a:ext cx="8310880" cy="5527040"/>
          </a:xfrm>
          <a:prstGeom prst="rect">
            <a:avLst/>
          </a:prstGeom>
        </p:spPr>
        <p:txBody>
          <a:bodyPr wrap="square" lIns="0" tIns="0" rIns="0" bIns="0" rtlCol="0" anchor="ctr">
            <a:noAutofit/>
          </a:bodyPr>
          <a:lstStyle/>
          <a:p>
            <a:pPr algn="ctr" defTabSz="685783"/>
            <a:endParaRPr lang="en-US" sz="1200" dirty="0" err="1">
              <a:solidFill>
                <a:srgbClr val="FFFFFF"/>
              </a:solidFill>
              <a:latin typeface="Arial"/>
              <a:cs typeface="Arial"/>
            </a:endParaRPr>
          </a:p>
        </p:txBody>
      </p:sp>
    </p:spTree>
    <p:extLst>
      <p:ext uri="{BB962C8B-B14F-4D97-AF65-F5344CB8AC3E}">
        <p14:creationId xmlns:p14="http://schemas.microsoft.com/office/powerpoint/2010/main" val="374272156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ivider (with page contents)">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268224"/>
            <a:ext cx="41148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Think 2018 / DOC 8110 / March 19, 2018 / © 2018 IBM Corporation</a:t>
            </a:r>
          </a:p>
        </p:txBody>
      </p:sp>
      <p:sp>
        <p:nvSpPr>
          <p:cNvPr id="6" name="Text Placeholder 5"/>
          <p:cNvSpPr>
            <a:spLocks noGrp="1"/>
          </p:cNvSpPr>
          <p:nvPr>
            <p:ph type="body" sz="quarter" idx="12"/>
          </p:nvPr>
        </p:nvSpPr>
        <p:spPr>
          <a:xfrm>
            <a:off x="228600" y="1498600"/>
            <a:ext cx="4114800" cy="4779264"/>
          </a:xfrm>
        </p:spPr>
        <p:txBody>
          <a:bodyPr/>
          <a:lstStyle>
            <a:lvl1pPr marL="0" indent="0">
              <a:spcBef>
                <a:spcPts val="0"/>
              </a:spcBef>
              <a:tabLst>
                <a:tab pos="3940076" algn="dec"/>
              </a:tabLst>
              <a:defRPr/>
            </a:lvl1pPr>
            <a:lvl2pPr marL="173034" indent="-173034">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a:t>Click to edit Master text styles</a:t>
            </a:r>
          </a:p>
          <a:p>
            <a:pPr marL="0" marR="0" lvl="1"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a:t>Second level</a:t>
            </a:r>
          </a:p>
          <a:p>
            <a:pPr marL="0" marR="0" lvl="2"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a:t>Third level</a:t>
            </a:r>
          </a:p>
          <a:p>
            <a:pPr marL="0" marR="0" lvl="3"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a:t>Fourth level</a:t>
            </a:r>
          </a:p>
          <a:p>
            <a:pPr marL="0" marR="0" lvl="4"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a:t>Fifth level</a:t>
            </a:r>
            <a:endParaRPr lang="en-US" dirty="0"/>
          </a:p>
        </p:txBody>
      </p:sp>
      <p:sp>
        <p:nvSpPr>
          <p:cNvPr id="7" name="Text Placeholder 6"/>
          <p:cNvSpPr>
            <a:spLocks noGrp="1"/>
          </p:cNvSpPr>
          <p:nvPr>
            <p:ph type="body" sz="quarter" idx="13"/>
          </p:nvPr>
        </p:nvSpPr>
        <p:spPr>
          <a:xfrm>
            <a:off x="4800600" y="1498600"/>
            <a:ext cx="4114800" cy="4779264"/>
          </a:xfrm>
        </p:spPr>
        <p:txBody>
          <a:bodyPr/>
          <a:lstStyle>
            <a:lvl1pPr marL="0" indent="0">
              <a:spcBef>
                <a:spcPts val="0"/>
              </a:spcBef>
              <a:tabLst>
                <a:tab pos="3940076"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1100"/>
              </a:spcBef>
              <a:spcAft>
                <a:spcPts val="0"/>
              </a:spcAft>
              <a:buClrTx/>
              <a:buSzTx/>
              <a:buFont typeface="Arial"/>
              <a:buNone/>
              <a:tabLst>
                <a:tab pos="4023260" algn="r"/>
              </a:tabLst>
              <a:defRPr/>
            </a:pPr>
            <a:r>
              <a:rPr lang="en-US"/>
              <a:t>Click to edit Master text styles</a:t>
            </a:r>
          </a:p>
          <a:p>
            <a:pPr marL="0" marR="0" lvl="1" indent="0" algn="l" defTabSz="457189" rtl="0" eaLnBrk="1" fontAlgn="auto" latinLnBrk="0" hangingPunct="1">
              <a:lnSpc>
                <a:spcPct val="100000"/>
              </a:lnSpc>
              <a:spcBef>
                <a:spcPts val="1100"/>
              </a:spcBef>
              <a:spcAft>
                <a:spcPts val="0"/>
              </a:spcAft>
              <a:buClrTx/>
              <a:buSzTx/>
              <a:buFont typeface="Arial"/>
              <a:buNone/>
              <a:tabLst>
                <a:tab pos="4023260" algn="r"/>
              </a:tabLst>
              <a:defRPr/>
            </a:pPr>
            <a:r>
              <a:rPr lang="en-US"/>
              <a:t>Second level</a:t>
            </a:r>
          </a:p>
          <a:p>
            <a:pPr marL="0" marR="0" lvl="2" indent="0" algn="l" defTabSz="457189" rtl="0" eaLnBrk="1" fontAlgn="auto" latinLnBrk="0" hangingPunct="1">
              <a:lnSpc>
                <a:spcPct val="100000"/>
              </a:lnSpc>
              <a:spcBef>
                <a:spcPts val="1100"/>
              </a:spcBef>
              <a:spcAft>
                <a:spcPts val="0"/>
              </a:spcAft>
              <a:buClrTx/>
              <a:buSzTx/>
              <a:buFont typeface="Arial"/>
              <a:buNone/>
              <a:tabLst>
                <a:tab pos="4023260" algn="r"/>
              </a:tabLst>
              <a:defRPr/>
            </a:pPr>
            <a:r>
              <a:rPr lang="en-US"/>
              <a:t>Third level</a:t>
            </a:r>
          </a:p>
          <a:p>
            <a:pPr marL="0" marR="0" lvl="3" indent="0" algn="l" defTabSz="457189" rtl="0" eaLnBrk="1" fontAlgn="auto" latinLnBrk="0" hangingPunct="1">
              <a:lnSpc>
                <a:spcPct val="100000"/>
              </a:lnSpc>
              <a:spcBef>
                <a:spcPts val="1100"/>
              </a:spcBef>
              <a:spcAft>
                <a:spcPts val="0"/>
              </a:spcAft>
              <a:buClrTx/>
              <a:buSzTx/>
              <a:buFont typeface="Arial"/>
              <a:buNone/>
              <a:tabLst>
                <a:tab pos="4023260" algn="r"/>
              </a:tabLst>
              <a:defRPr/>
            </a:pPr>
            <a:r>
              <a:rPr lang="en-US"/>
              <a:t>Fourth level</a:t>
            </a:r>
          </a:p>
          <a:p>
            <a:pPr marL="0" marR="0" lvl="4" indent="0" algn="l" defTabSz="457189" rtl="0" eaLnBrk="1" fontAlgn="auto" latinLnBrk="0" hangingPunct="1">
              <a:lnSpc>
                <a:spcPct val="100000"/>
              </a:lnSpc>
              <a:spcBef>
                <a:spcPts val="1100"/>
              </a:spcBef>
              <a:spcAft>
                <a:spcPts val="0"/>
              </a:spcAft>
              <a:buClrTx/>
              <a:buSzTx/>
              <a:buFont typeface="Arial"/>
              <a:buNone/>
              <a:tabLst>
                <a:tab pos="4023260" algn="r"/>
              </a:tabLst>
              <a:defRPr/>
            </a:pPr>
            <a:r>
              <a:rPr lang="en-US"/>
              <a:t>Fifth level</a:t>
            </a:r>
            <a:endParaRPr lang="en-US" dirty="0"/>
          </a:p>
        </p:txBody>
      </p:sp>
    </p:spTree>
    <p:extLst>
      <p:ext uri="{BB962C8B-B14F-4D97-AF65-F5344CB8AC3E}">
        <p14:creationId xmlns:p14="http://schemas.microsoft.com/office/powerpoint/2010/main" val="250209531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fact, number">
    <p:bg>
      <p:bgPr>
        <a:solidFill>
          <a:srgbClr val="8C888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280418"/>
            <a:ext cx="4114800" cy="1338409"/>
          </a:xfrm>
        </p:spPr>
        <p:txBody>
          <a:bodyPr/>
          <a:lstStyle>
            <a:lvl1pPr>
              <a:defRPr sz="1600">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solidFill>
                  <a:srgbClr val="FFFFFF"/>
                </a:solidFill>
              </a:rPr>
              <a:t>Think 2018 / DOC 8110 / March 19, 2018 / © 2018 IBM Corporation</a:t>
            </a:r>
          </a:p>
        </p:txBody>
      </p:sp>
      <p:sp>
        <p:nvSpPr>
          <p:cNvPr id="8" name="Text Placeholder 7"/>
          <p:cNvSpPr>
            <a:spLocks noGrp="1"/>
          </p:cNvSpPr>
          <p:nvPr>
            <p:ph type="body" sz="quarter" idx="12"/>
          </p:nvPr>
        </p:nvSpPr>
        <p:spPr>
          <a:xfrm>
            <a:off x="228600" y="2072640"/>
            <a:ext cx="4114800" cy="4145280"/>
          </a:xfrm>
        </p:spPr>
        <p:txBody>
          <a:bodyPr/>
          <a:lstStyle>
            <a:lvl1pPr>
              <a:lnSpc>
                <a:spcPct val="90000"/>
              </a:lnSpc>
              <a:spcBef>
                <a:spcPts val="0"/>
              </a:spcBef>
              <a:defRPr sz="9600" b="1" baseline="0">
                <a:solidFill>
                  <a:schemeClr val="bg2"/>
                </a:solidFill>
              </a:defRPr>
            </a:lvl1pPr>
          </a:lstStyle>
          <a:p>
            <a:pPr lvl="0"/>
            <a:r>
              <a:rPr lang="en-US" dirty="0"/>
              <a:t>Click to edit Master text styles</a:t>
            </a:r>
          </a:p>
        </p:txBody>
      </p:sp>
    </p:spTree>
    <p:extLst>
      <p:ext uri="{BB962C8B-B14F-4D97-AF65-F5344CB8AC3E}">
        <p14:creationId xmlns:p14="http://schemas.microsoft.com/office/powerpoint/2010/main" val="120171140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fact, number, half-image (bleeds)">
    <p:bg>
      <p:bgPr>
        <a:solidFill>
          <a:srgbClr val="8C888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280418"/>
            <a:ext cx="4114800" cy="1338409"/>
          </a:xfrm>
        </p:spPr>
        <p:txBody>
          <a:bodyPr/>
          <a:lstStyle>
            <a:lvl1pPr>
              <a:defRPr sz="1600">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solidFill>
                  <a:srgbClr val="FFFFFF"/>
                </a:solidFill>
              </a:rPr>
              <a:t>Think 2018 / DOC 8110 / March 19, 2018 / © 2018 IBM Corporation</a:t>
            </a:r>
          </a:p>
        </p:txBody>
      </p:sp>
      <p:sp>
        <p:nvSpPr>
          <p:cNvPr id="8" name="Text Placeholder 7"/>
          <p:cNvSpPr>
            <a:spLocks noGrp="1"/>
          </p:cNvSpPr>
          <p:nvPr>
            <p:ph type="body" sz="quarter" idx="12"/>
          </p:nvPr>
        </p:nvSpPr>
        <p:spPr>
          <a:xfrm>
            <a:off x="228600" y="2072640"/>
            <a:ext cx="4114800" cy="4145280"/>
          </a:xfrm>
        </p:spPr>
        <p:txBody>
          <a:bodyPr/>
          <a:lstStyle>
            <a:lvl1pPr>
              <a:lnSpc>
                <a:spcPct val="90000"/>
              </a:lnSpc>
              <a:spcBef>
                <a:spcPts val="0"/>
              </a:spcBef>
              <a:defRPr sz="9600" b="1" baseline="0">
                <a:solidFill>
                  <a:schemeClr val="bg2"/>
                </a:solidFill>
              </a:defRPr>
            </a:lvl1pPr>
          </a:lstStyle>
          <a:p>
            <a:pPr lvl="0"/>
            <a:r>
              <a:rPr lang="en-US"/>
              <a:t>Click to edit Master text styles</a:t>
            </a:r>
          </a:p>
        </p:txBody>
      </p:sp>
      <p:sp>
        <p:nvSpPr>
          <p:cNvPr id="6" name="Picture Placeholder 5"/>
          <p:cNvSpPr>
            <a:spLocks noGrp="1"/>
          </p:cNvSpPr>
          <p:nvPr>
            <p:ph type="pic" sz="quarter" idx="13"/>
          </p:nvPr>
        </p:nvSpPr>
        <p:spPr>
          <a:xfrm>
            <a:off x="4572000" y="0"/>
            <a:ext cx="4572000" cy="6858000"/>
          </a:xfrm>
        </p:spPr>
        <p:txBody>
          <a:bodyPr/>
          <a:lstStyle>
            <a:lvl1pPr>
              <a:defRPr>
                <a:solidFill>
                  <a:schemeClr val="bg2"/>
                </a:solidFill>
              </a:defRPr>
            </a:lvl1pPr>
          </a:lstStyle>
          <a:p>
            <a:r>
              <a:rPr lang="en-US"/>
              <a:t>Drag picture to placeholder or click icon to add</a:t>
            </a:r>
          </a:p>
        </p:txBody>
      </p:sp>
    </p:spTree>
    <p:extLst>
      <p:ext uri="{BB962C8B-B14F-4D97-AF65-F5344CB8AC3E}">
        <p14:creationId xmlns:p14="http://schemas.microsoft.com/office/powerpoint/2010/main" val="403905953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big text">
    <p:bg>
      <p:bgPr>
        <a:solidFill>
          <a:srgbClr val="8C888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353570"/>
            <a:ext cx="8686800" cy="5964767"/>
          </a:xfrm>
        </p:spPr>
        <p:txBody>
          <a:bodyPr/>
          <a:lstStyle>
            <a:lvl1pPr>
              <a:lnSpc>
                <a:spcPct val="90000"/>
              </a:lnSpc>
              <a:defRPr sz="96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Think 2018 / DOC 8110 / March 19, 2018 / © 2018 IBM Corporation</a:t>
            </a:r>
          </a:p>
        </p:txBody>
      </p:sp>
    </p:spTree>
    <p:extLst>
      <p:ext uri="{BB962C8B-B14F-4D97-AF65-F5344CB8AC3E}">
        <p14:creationId xmlns:p14="http://schemas.microsoft.com/office/powerpoint/2010/main" val="42482131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68225"/>
            <a:ext cx="5187462" cy="6027740"/>
          </a:xfrm>
        </p:spPr>
        <p:txBody>
          <a:bodyPr/>
          <a:lstStyle>
            <a:lvl1pPr marL="117472" indent="-117472">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solidFill>
                  <a:srgbClr val="FFFFFF"/>
                </a:solidFill>
              </a:rPr>
              <a:t>Think 2018 / DOC 8110 / March 19, 2018 / © 2018 IBM Corporation</a:t>
            </a:r>
          </a:p>
        </p:txBody>
      </p:sp>
    </p:spTree>
    <p:extLst>
      <p:ext uri="{BB962C8B-B14F-4D97-AF65-F5344CB8AC3E}">
        <p14:creationId xmlns:p14="http://schemas.microsoft.com/office/powerpoint/2010/main" val="206287965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548641"/>
            <a:ext cx="4114800" cy="5770733"/>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Think 2018 / DOC 8110 / March 19, 2018 / © 2018 IBM Corporation</a:t>
            </a:r>
          </a:p>
        </p:txBody>
      </p:sp>
      <p:sp>
        <p:nvSpPr>
          <p:cNvPr id="6" name="Text Placeholder 5"/>
          <p:cNvSpPr>
            <a:spLocks noGrp="1"/>
          </p:cNvSpPr>
          <p:nvPr>
            <p:ph type="body" sz="quarter" idx="12"/>
          </p:nvPr>
        </p:nvSpPr>
        <p:spPr>
          <a:xfrm>
            <a:off x="4800600" y="658368"/>
            <a:ext cx="4114800" cy="559964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67419"/>
            <a:ext cx="4114800" cy="400049"/>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428098509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68224"/>
            <a:ext cx="4114800" cy="12791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Think 2018 / DOC 8110 / March 19, 2018 / © 2018 IBM Corporation</a:t>
            </a:r>
          </a:p>
        </p:txBody>
      </p:sp>
      <p:sp>
        <p:nvSpPr>
          <p:cNvPr id="8" name="Text Placeholder 7"/>
          <p:cNvSpPr>
            <a:spLocks noGrp="1"/>
          </p:cNvSpPr>
          <p:nvPr>
            <p:ph type="body" sz="quarter" idx="12"/>
          </p:nvPr>
        </p:nvSpPr>
        <p:spPr>
          <a:xfrm>
            <a:off x="228600" y="1499618"/>
            <a:ext cx="4114800" cy="4781127"/>
          </a:xfrm>
        </p:spPr>
        <p:txBody>
          <a:bodyPr/>
          <a:lstStyle>
            <a:lvl1pPr>
              <a:spcBef>
                <a:spcPts val="0"/>
              </a:spcBef>
              <a:defRPr sz="1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4800600" y="1499618"/>
            <a:ext cx="4114800" cy="4781127"/>
          </a:xfrm>
        </p:spPr>
        <p:txBody>
          <a:bodyPr/>
          <a:lstStyle>
            <a:lvl1pPr>
              <a:spcBef>
                <a:spcPts val="0"/>
              </a:spcBef>
              <a:defRPr sz="1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4461532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548640"/>
            <a:ext cx="64008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Think 2018 / DOC 8110 / March 19, 2018 / © 2018 IBM Corporation</a:t>
            </a:r>
          </a:p>
        </p:txBody>
      </p:sp>
      <p:sp>
        <p:nvSpPr>
          <p:cNvPr id="6" name="Text Placeholder 5"/>
          <p:cNvSpPr>
            <a:spLocks noGrp="1"/>
          </p:cNvSpPr>
          <p:nvPr>
            <p:ph type="body" sz="quarter" idx="12"/>
          </p:nvPr>
        </p:nvSpPr>
        <p:spPr>
          <a:xfrm>
            <a:off x="4800600" y="1457960"/>
            <a:ext cx="4114800" cy="4786208"/>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68225"/>
            <a:ext cx="4114800" cy="400049"/>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457962"/>
            <a:ext cx="4114800" cy="4786207"/>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60874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230948890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68224"/>
            <a:ext cx="4114800" cy="6695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latin typeface="+mn-lt"/>
              </a:defRPr>
            </a:lvl1p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lvl1pPr>
              <a:defRPr>
                <a:latin typeface="+mn-lt"/>
              </a:defRPr>
            </a:lvl1pPr>
          </a:lstStyle>
          <a:p>
            <a:r>
              <a:rPr lang="en-US">
                <a:solidFill>
                  <a:srgbClr val="FFFFFF"/>
                </a:solidFill>
              </a:rPr>
              <a:t>Think 2018 / DOC 8110 / March 19, 2018 / © 2018 IBM Corporation</a:t>
            </a:r>
          </a:p>
        </p:txBody>
      </p:sp>
      <p:sp>
        <p:nvSpPr>
          <p:cNvPr id="6" name="Content Placeholder 5"/>
          <p:cNvSpPr>
            <a:spLocks noGrp="1"/>
          </p:cNvSpPr>
          <p:nvPr>
            <p:ph sz="quarter" idx="12"/>
          </p:nvPr>
        </p:nvSpPr>
        <p:spPr>
          <a:xfrm>
            <a:off x="228600" y="1327359"/>
            <a:ext cx="4114800" cy="4916809"/>
          </a:xfrm>
        </p:spPr>
        <p:txBody>
          <a:bodyPr/>
          <a:lstStyle>
            <a:lvl1pPr>
              <a:defRPr sz="2400"/>
            </a:lvl1pPr>
          </a:lstStyle>
          <a:p>
            <a:pPr lvl="0"/>
            <a:r>
              <a:rPr lang="en-US"/>
              <a:t>Click to edit Master text styles</a:t>
            </a:r>
          </a:p>
        </p:txBody>
      </p:sp>
      <p:sp>
        <p:nvSpPr>
          <p:cNvPr id="8" name="Content Placeholder 7"/>
          <p:cNvSpPr>
            <a:spLocks noGrp="1"/>
          </p:cNvSpPr>
          <p:nvPr>
            <p:ph sz="quarter" idx="13"/>
          </p:nvPr>
        </p:nvSpPr>
        <p:spPr>
          <a:xfrm>
            <a:off x="4800600" y="1488866"/>
            <a:ext cx="4114800" cy="4755303"/>
          </a:xfrm>
        </p:spPr>
        <p:txBody>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2267038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548640"/>
            <a:ext cx="64008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Think 2018 / DOC 8110 / March 19, 2018 / © 2018 IBM Corporation</a:t>
            </a:r>
          </a:p>
        </p:txBody>
      </p:sp>
      <p:sp>
        <p:nvSpPr>
          <p:cNvPr id="6" name="Text Placeholder 5"/>
          <p:cNvSpPr>
            <a:spLocks noGrp="1"/>
          </p:cNvSpPr>
          <p:nvPr>
            <p:ph type="body" sz="quarter" idx="12"/>
          </p:nvPr>
        </p:nvSpPr>
        <p:spPr>
          <a:xfrm>
            <a:off x="4800600" y="1457960"/>
            <a:ext cx="1828800" cy="4786207"/>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68225"/>
            <a:ext cx="4114800" cy="400049"/>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457960"/>
            <a:ext cx="1828800" cy="4786207"/>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457960"/>
            <a:ext cx="1828800" cy="4786207"/>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457960"/>
            <a:ext cx="1828800" cy="4786207"/>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0063473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6858000"/>
          </a:xfrm>
        </p:spPr>
        <p:txBody>
          <a:bodyPr/>
          <a:lstStyle/>
          <a:p>
            <a:r>
              <a:rPr lang="en-US"/>
              <a:t>Drag picture to placeholder or click icon to add</a:t>
            </a:r>
          </a:p>
        </p:txBody>
      </p:sp>
      <p:sp>
        <p:nvSpPr>
          <p:cNvPr id="2" name="Title 1"/>
          <p:cNvSpPr>
            <a:spLocks noGrp="1"/>
          </p:cNvSpPr>
          <p:nvPr>
            <p:ph type="title"/>
          </p:nvPr>
        </p:nvSpPr>
        <p:spPr>
          <a:xfrm>
            <a:off x="228600" y="548640"/>
            <a:ext cx="41148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Think 2018 / DOC 8110 / March 19, 2018 / © 2018 IBM Corporation</a:t>
            </a:r>
          </a:p>
        </p:txBody>
      </p:sp>
      <p:sp>
        <p:nvSpPr>
          <p:cNvPr id="12" name="Text Placeholder 11"/>
          <p:cNvSpPr>
            <a:spLocks noGrp="1"/>
          </p:cNvSpPr>
          <p:nvPr>
            <p:ph type="body" sz="quarter" idx="13"/>
          </p:nvPr>
        </p:nvSpPr>
        <p:spPr>
          <a:xfrm>
            <a:off x="228600" y="268225"/>
            <a:ext cx="4114800" cy="400049"/>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463040"/>
            <a:ext cx="4114800" cy="4781127"/>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7232752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4572000" y="0"/>
            <a:ext cx="4572000" cy="6858000"/>
          </a:xfrm>
        </p:spPr>
        <p:txBody>
          <a:bodyPr/>
          <a:lstStyle/>
          <a:p>
            <a:r>
              <a:rPr lang="en-US"/>
              <a:t>Drag picture to placeholder or click icon to add</a:t>
            </a:r>
          </a:p>
        </p:txBody>
      </p:sp>
      <p:sp>
        <p:nvSpPr>
          <p:cNvPr id="2" name="Title 1"/>
          <p:cNvSpPr>
            <a:spLocks noGrp="1"/>
          </p:cNvSpPr>
          <p:nvPr>
            <p:ph type="title"/>
          </p:nvPr>
        </p:nvSpPr>
        <p:spPr>
          <a:xfrm>
            <a:off x="228600" y="268224"/>
            <a:ext cx="41148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Think 2018 / DOC 8110 / March 19, 2018 / © 2018 IBM Corporation</a:t>
            </a:r>
          </a:p>
        </p:txBody>
      </p:sp>
      <p:sp>
        <p:nvSpPr>
          <p:cNvPr id="7" name="Text Placeholder 6"/>
          <p:cNvSpPr>
            <a:spLocks noGrp="1"/>
          </p:cNvSpPr>
          <p:nvPr>
            <p:ph type="body" sz="quarter" idx="14"/>
          </p:nvPr>
        </p:nvSpPr>
        <p:spPr>
          <a:xfrm>
            <a:off x="228600" y="1463040"/>
            <a:ext cx="1828800" cy="4781127"/>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463040"/>
            <a:ext cx="1828800" cy="4781127"/>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0266401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377696"/>
            <a:ext cx="4114800" cy="47548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Think 2018 / DOC 8110 / March 19, 2018 / © 2018 IBM Corporation</a:t>
            </a:r>
          </a:p>
        </p:txBody>
      </p:sp>
      <p:sp>
        <p:nvSpPr>
          <p:cNvPr id="6" name="Text Placeholder 5"/>
          <p:cNvSpPr>
            <a:spLocks noGrp="1"/>
          </p:cNvSpPr>
          <p:nvPr>
            <p:ph type="body" sz="quarter" idx="12"/>
          </p:nvPr>
        </p:nvSpPr>
        <p:spPr>
          <a:xfrm>
            <a:off x="4800600" y="1463042"/>
            <a:ext cx="1828800" cy="4668593"/>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68225"/>
            <a:ext cx="4114800" cy="400049"/>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463042"/>
            <a:ext cx="1828800" cy="4668593"/>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5287211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6858000"/>
          </a:xfrm>
          <a:prstGeom prst="rect">
            <a:avLst/>
          </a:prstGeom>
          <a:solidFill>
            <a:schemeClr val="tx1"/>
          </a:solidFill>
        </p:spPr>
        <p:txBody>
          <a:bodyPr wrap="square" lIns="0" tIns="0" rIns="0" bIns="0" rtlCol="0" anchor="ctr">
            <a:noAutofit/>
          </a:bodyPr>
          <a:lstStyle/>
          <a:p>
            <a:pPr algn="ctr" defTabSz="685783"/>
            <a:endParaRPr lang="en-US" sz="1200" err="1">
              <a:solidFill>
                <a:srgbClr val="FFFFFF"/>
              </a:solidFill>
              <a:latin typeface="Arial"/>
              <a:cs typeface="Arial"/>
            </a:endParaRPr>
          </a:p>
        </p:txBody>
      </p:sp>
      <p:sp>
        <p:nvSpPr>
          <p:cNvPr id="2" name="Title 1"/>
          <p:cNvSpPr>
            <a:spLocks noGrp="1"/>
          </p:cNvSpPr>
          <p:nvPr>
            <p:ph type="title"/>
          </p:nvPr>
        </p:nvSpPr>
        <p:spPr>
          <a:xfrm>
            <a:off x="228600" y="1377696"/>
            <a:ext cx="4114800" cy="47548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Think 2018 / DOC 8110 / March 19, 2018 / © 2018 IBM Corporation</a:t>
            </a:r>
          </a:p>
        </p:txBody>
      </p:sp>
      <p:sp>
        <p:nvSpPr>
          <p:cNvPr id="6" name="Text Placeholder 5"/>
          <p:cNvSpPr>
            <a:spLocks noGrp="1"/>
          </p:cNvSpPr>
          <p:nvPr>
            <p:ph type="body" sz="quarter" idx="12"/>
          </p:nvPr>
        </p:nvSpPr>
        <p:spPr>
          <a:xfrm>
            <a:off x="4800600" y="1499618"/>
            <a:ext cx="4114800" cy="4668593"/>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68225"/>
            <a:ext cx="4114800" cy="400049"/>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112952015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6858000"/>
          </a:xfrm>
        </p:spPr>
        <p:txBody>
          <a:bodyPr/>
          <a:lstStyle/>
          <a:p>
            <a:r>
              <a:rPr lang="en-US"/>
              <a:t>Drag picture to placeholder or click icon to add</a:t>
            </a:r>
          </a:p>
        </p:txBody>
      </p:sp>
      <p:sp>
        <p:nvSpPr>
          <p:cNvPr id="2" name="Title 1"/>
          <p:cNvSpPr>
            <a:spLocks noGrp="1"/>
          </p:cNvSpPr>
          <p:nvPr>
            <p:ph type="title"/>
          </p:nvPr>
        </p:nvSpPr>
        <p:spPr>
          <a:xfrm>
            <a:off x="228600" y="268225"/>
            <a:ext cx="41148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Think 2018 / DOC 8110 / March 19, 2018 / © 2018 IBM Corporation</a:t>
            </a:r>
          </a:p>
        </p:txBody>
      </p:sp>
    </p:spTree>
    <p:extLst>
      <p:ext uri="{BB962C8B-B14F-4D97-AF65-F5344CB8AC3E}">
        <p14:creationId xmlns:p14="http://schemas.microsoft.com/office/powerpoint/2010/main" val="287527637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68225"/>
            <a:ext cx="41148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Think 2018 / DOC 8110 / March 19, 2018 / © 2018 IBM Corporation</a:t>
            </a:r>
          </a:p>
        </p:txBody>
      </p:sp>
    </p:spTree>
    <p:extLst>
      <p:ext uri="{BB962C8B-B14F-4D97-AF65-F5344CB8AC3E}">
        <p14:creationId xmlns:p14="http://schemas.microsoft.com/office/powerpoint/2010/main" val="24462621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68224"/>
            <a:ext cx="4114800" cy="508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Think 2018 / DOC 8110 / March 19, 2018 / © 2018 IBM Corporation</a:t>
            </a:r>
          </a:p>
        </p:txBody>
      </p:sp>
    </p:spTree>
    <p:extLst>
      <p:ext uri="{BB962C8B-B14F-4D97-AF65-F5344CB8AC3E}">
        <p14:creationId xmlns:p14="http://schemas.microsoft.com/office/powerpoint/2010/main" val="317993711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3429000"/>
            <a:ext cx="4572000" cy="342900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Think 2018 / DOC 8110 / March 19, 2018 / © 2018 IBM Corporation</a:t>
            </a:r>
          </a:p>
        </p:txBody>
      </p:sp>
      <p:sp>
        <p:nvSpPr>
          <p:cNvPr id="12" name="Text Placeholder 11"/>
          <p:cNvSpPr>
            <a:spLocks noGrp="1"/>
          </p:cNvSpPr>
          <p:nvPr>
            <p:ph type="body" sz="quarter" idx="13"/>
          </p:nvPr>
        </p:nvSpPr>
        <p:spPr>
          <a:xfrm>
            <a:off x="228600" y="243842"/>
            <a:ext cx="4114800" cy="400049"/>
          </a:xfrm>
        </p:spPr>
        <p:txBody>
          <a:bodyPr/>
          <a:lstStyle>
            <a:lvl1pPr>
              <a:defRPr sz="1600"/>
            </a:lvl1pPr>
          </a:lstStyle>
          <a:p>
            <a:pPr lvl="0"/>
            <a:r>
              <a:rPr lang="en-US"/>
              <a:t>Click to edit Master text styles</a:t>
            </a:r>
          </a:p>
        </p:txBody>
      </p:sp>
      <p:sp>
        <p:nvSpPr>
          <p:cNvPr id="7" name="Text Placeholder 6"/>
          <p:cNvSpPr>
            <a:spLocks noGrp="1"/>
          </p:cNvSpPr>
          <p:nvPr>
            <p:ph type="body" sz="quarter" idx="14"/>
          </p:nvPr>
        </p:nvSpPr>
        <p:spPr>
          <a:xfrm>
            <a:off x="228600" y="1463041"/>
            <a:ext cx="4114800" cy="4651641"/>
          </a:xfrm>
        </p:spPr>
        <p:txBody>
          <a:bodyPr/>
          <a:lstStyle>
            <a:lvl1pPr>
              <a:defRPr sz="16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6858000" y="0"/>
            <a:ext cx="2286000" cy="342900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342900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Tree>
    <p:extLst>
      <p:ext uri="{BB962C8B-B14F-4D97-AF65-F5344CB8AC3E}">
        <p14:creationId xmlns:p14="http://schemas.microsoft.com/office/powerpoint/2010/main" val="1046715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66700" y="1873250"/>
            <a:ext cx="4194175" cy="4495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3275" y="1873250"/>
            <a:ext cx="4195763" cy="4495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8285701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3429000"/>
            <a:ext cx="4572000" cy="342900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Think 2018 / DOC 8110 / March 19, 2018 / © 2018 IBM Corporation</a:t>
            </a:r>
          </a:p>
        </p:txBody>
      </p:sp>
      <p:sp>
        <p:nvSpPr>
          <p:cNvPr id="8" name="Content Placeholder 7"/>
          <p:cNvSpPr>
            <a:spLocks noGrp="1"/>
          </p:cNvSpPr>
          <p:nvPr>
            <p:ph sz="quarter" idx="15"/>
          </p:nvPr>
        </p:nvSpPr>
        <p:spPr>
          <a:xfrm>
            <a:off x="6858000" y="0"/>
            <a:ext cx="2286000" cy="3429000"/>
          </a:xfrm>
          <a:solidFill>
            <a:schemeClr val="tx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3429000"/>
          </a:xfrm>
          <a:solidFill>
            <a:schemeClr val="tx2">
              <a:lumMod val="50000"/>
            </a:schemeClr>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3429002"/>
            <a:ext cx="4572000" cy="2815167"/>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6" name="Title 5"/>
          <p:cNvSpPr>
            <a:spLocks noGrp="1"/>
          </p:cNvSpPr>
          <p:nvPr>
            <p:ph type="title"/>
          </p:nvPr>
        </p:nvSpPr>
        <p:spPr>
          <a:xfrm>
            <a:off x="0" y="-1"/>
            <a:ext cx="4571999" cy="342900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11236093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3429000"/>
            <a:ext cx="2286000" cy="3429000"/>
          </a:xfrm>
          <a:solidFill>
            <a:schemeClr val="accent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2286000" y="3429000"/>
            <a:ext cx="2286000" cy="342900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2" y="3429000"/>
            <a:ext cx="2285997" cy="342900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3429000"/>
            <a:ext cx="2286000" cy="3429000"/>
          </a:xfrm>
          <a:solidFill>
            <a:schemeClr val="bg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Think 2018 / DOC 8110 / March 19, 2018 / © 2018 IBM Corporation</a:t>
            </a:r>
          </a:p>
        </p:txBody>
      </p:sp>
      <p:sp>
        <p:nvSpPr>
          <p:cNvPr id="6" name="Title 5"/>
          <p:cNvSpPr>
            <a:spLocks noGrp="1"/>
          </p:cNvSpPr>
          <p:nvPr>
            <p:ph type="title"/>
          </p:nvPr>
        </p:nvSpPr>
        <p:spPr>
          <a:xfrm>
            <a:off x="0" y="-1"/>
            <a:ext cx="9143999" cy="342900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251354125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Think 2018 / DOC 8110 / March 19, 2018 / © 2018 IBM Corporation</a:t>
            </a:r>
          </a:p>
        </p:txBody>
      </p:sp>
      <p:sp>
        <p:nvSpPr>
          <p:cNvPr id="6" name="Title 5"/>
          <p:cNvSpPr>
            <a:spLocks noGrp="1"/>
          </p:cNvSpPr>
          <p:nvPr>
            <p:ph type="title"/>
          </p:nvPr>
        </p:nvSpPr>
        <p:spPr>
          <a:xfrm>
            <a:off x="0" y="-1"/>
            <a:ext cx="9143999" cy="1720852"/>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401737813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3810000"/>
            <a:ext cx="2286000" cy="3048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Think 2018 / DOC 8110 / March 19, 2018 / © 2018 IBM Corporation</a:t>
            </a:r>
          </a:p>
        </p:txBody>
      </p:sp>
    </p:spTree>
    <p:extLst>
      <p:ext uri="{BB962C8B-B14F-4D97-AF65-F5344CB8AC3E}">
        <p14:creationId xmlns:p14="http://schemas.microsoft.com/office/powerpoint/2010/main" val="397802529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6858000"/>
          </a:xfrm>
          <a:solidFill>
            <a:schemeClr val="tx1"/>
          </a:solidFill>
        </p:spPr>
        <p:txBody>
          <a:bodyPr lIns="228600" tIns="192024"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68580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5" name="Content Placeholder 14"/>
          <p:cNvSpPr>
            <a:spLocks noGrp="1"/>
          </p:cNvSpPr>
          <p:nvPr>
            <p:ph sz="quarter" idx="21"/>
          </p:nvPr>
        </p:nvSpPr>
        <p:spPr>
          <a:xfrm>
            <a:off x="4572000" y="0"/>
            <a:ext cx="2286000" cy="68580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6858000"/>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Think 2018 / DOC 8110 / March 19, 2018 / © 2018 IBM Corporation</a:t>
            </a:r>
          </a:p>
        </p:txBody>
      </p:sp>
    </p:spTree>
    <p:extLst>
      <p:ext uri="{BB962C8B-B14F-4D97-AF65-F5344CB8AC3E}">
        <p14:creationId xmlns:p14="http://schemas.microsoft.com/office/powerpoint/2010/main" val="41833976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68225"/>
            <a:ext cx="41148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Think 2018 / DOC 8110 / March 19, 2018 / © 2018 IBM Corporation</a:t>
            </a:r>
          </a:p>
        </p:txBody>
      </p:sp>
      <p:sp>
        <p:nvSpPr>
          <p:cNvPr id="6" name="Text Placeholder 5"/>
          <p:cNvSpPr>
            <a:spLocks noGrp="1"/>
          </p:cNvSpPr>
          <p:nvPr>
            <p:ph type="body" sz="quarter" idx="12"/>
          </p:nvPr>
        </p:nvSpPr>
        <p:spPr>
          <a:xfrm>
            <a:off x="228600" y="1463042"/>
            <a:ext cx="1828800" cy="4668593"/>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7485745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68225"/>
            <a:ext cx="41148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Think 2018 / DOC 8110 / March 19, 2018 / © 2018 IBM Corporation</a:t>
            </a:r>
          </a:p>
        </p:txBody>
      </p:sp>
      <p:sp>
        <p:nvSpPr>
          <p:cNvPr id="7" name="Text Placeholder 6"/>
          <p:cNvSpPr>
            <a:spLocks noGrp="1"/>
          </p:cNvSpPr>
          <p:nvPr>
            <p:ph type="body" sz="quarter" idx="12"/>
          </p:nvPr>
        </p:nvSpPr>
        <p:spPr>
          <a:xfrm>
            <a:off x="228600" y="1488652"/>
            <a:ext cx="1828800" cy="4605867"/>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889001"/>
            <a:ext cx="6400800" cy="509905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0200876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68225"/>
            <a:ext cx="41148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Think 2018 / DOC 8110 / March 19, 2018 / © 2018 IBM Corporation</a:t>
            </a:r>
          </a:p>
        </p:txBody>
      </p:sp>
      <p:sp>
        <p:nvSpPr>
          <p:cNvPr id="7" name="Text Placeholder 6"/>
          <p:cNvSpPr>
            <a:spLocks noGrp="1"/>
          </p:cNvSpPr>
          <p:nvPr>
            <p:ph type="body" sz="quarter" idx="12"/>
          </p:nvPr>
        </p:nvSpPr>
        <p:spPr>
          <a:xfrm>
            <a:off x="228600" y="1488652"/>
            <a:ext cx="1828800" cy="4605867"/>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1148849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68225"/>
            <a:ext cx="41148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Think 2018 / DOC 8110 / March 19, 2018 / © 2018 IBM Corporation</a:t>
            </a:r>
          </a:p>
        </p:txBody>
      </p:sp>
      <p:sp>
        <p:nvSpPr>
          <p:cNvPr id="7" name="Text Placeholder 6"/>
          <p:cNvSpPr>
            <a:spLocks noGrp="1"/>
          </p:cNvSpPr>
          <p:nvPr>
            <p:ph type="body" sz="quarter" idx="12"/>
          </p:nvPr>
        </p:nvSpPr>
        <p:spPr>
          <a:xfrm>
            <a:off x="228600" y="1463040"/>
            <a:ext cx="1828800" cy="4669536"/>
          </a:xfrm>
        </p:spPr>
        <p:txBody>
          <a:bodyPr/>
          <a:lstStyle>
            <a:lvl1pPr>
              <a:defRPr sz="16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2514600" y="1499616"/>
            <a:ext cx="1828800" cy="4608576"/>
          </a:xfrm>
        </p:spPr>
        <p:txBody>
          <a:bodyPr/>
          <a:lstStyle>
            <a:lvl1pPr>
              <a:defRPr sz="1400"/>
            </a:lvl1pPr>
            <a:lvl2pPr marL="0" indent="0">
              <a:buNone/>
              <a:defRPr sz="1000"/>
            </a:lvl2pPr>
            <a:lvl3pPr>
              <a:defRPr sz="1000"/>
            </a:lvl3pPr>
            <a:lvl4pPr>
              <a:defRPr sz="1000"/>
            </a:lvl4pPr>
            <a:lvl5pPr>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Picture Placeholder 11"/>
          <p:cNvSpPr>
            <a:spLocks noGrp="1"/>
          </p:cNvSpPr>
          <p:nvPr>
            <p:ph type="pic" sz="quarter" idx="14"/>
          </p:nvPr>
        </p:nvSpPr>
        <p:spPr>
          <a:xfrm>
            <a:off x="4572000" y="0"/>
            <a:ext cx="4572000" cy="6858000"/>
          </a:xfrm>
        </p:spPr>
        <p:txBody>
          <a:bodyPr/>
          <a:lstStyle/>
          <a:p>
            <a:r>
              <a:rPr lang="en-US"/>
              <a:t>Drag picture to placeholder or click icon to add</a:t>
            </a:r>
          </a:p>
        </p:txBody>
      </p:sp>
    </p:spTree>
    <p:extLst>
      <p:ext uri="{BB962C8B-B14F-4D97-AF65-F5344CB8AC3E}">
        <p14:creationId xmlns:p14="http://schemas.microsoft.com/office/powerpoint/2010/main" val="132920775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68225"/>
            <a:ext cx="41148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Think 2018 / DOC 8110 / March 19, 2018 / © 2018 IBM Corporation</a:t>
            </a:r>
          </a:p>
        </p:txBody>
      </p:sp>
      <p:sp>
        <p:nvSpPr>
          <p:cNvPr id="7" name="Text Placeholder 6"/>
          <p:cNvSpPr>
            <a:spLocks noGrp="1"/>
          </p:cNvSpPr>
          <p:nvPr>
            <p:ph type="body" sz="quarter" idx="12"/>
          </p:nvPr>
        </p:nvSpPr>
        <p:spPr>
          <a:xfrm>
            <a:off x="228600" y="1463040"/>
            <a:ext cx="1828800" cy="4669536"/>
          </a:xfrm>
        </p:spPr>
        <p:txBody>
          <a:bodyPr/>
          <a:lstStyle>
            <a:lvl1pPr>
              <a:defRPr sz="16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2514600" y="1488017"/>
            <a:ext cx="1828800" cy="4608576"/>
          </a:xfrm>
        </p:spPr>
        <p:txBody>
          <a:bodyPr/>
          <a:lstStyle>
            <a:lvl1pPr>
              <a:defRPr sz="1400"/>
            </a:lvl1pPr>
            <a:lvl2pPr marL="0" indent="0">
              <a:buNone/>
              <a:defRPr sz="1000"/>
            </a:lvl2pPr>
            <a:lvl3pPr>
              <a:defRPr sz="1000"/>
            </a:lvl3pPr>
            <a:lvl4pPr>
              <a:defRPr sz="1000"/>
            </a:lvl4pPr>
            <a:lvl5pPr>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4"/>
          </p:nvPr>
        </p:nvSpPr>
        <p:spPr>
          <a:xfrm>
            <a:off x="4700392" y="1402080"/>
            <a:ext cx="4215008" cy="4608576"/>
          </a:xfrm>
        </p:spPr>
        <p:txBody>
          <a:bodyPr/>
          <a:lstStyle>
            <a:lvl1pPr marL="117472" indent="-117472">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141687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2757920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Think 2018 / DOC 8110 / March 19, 2018 / © 2018 IBM Corporation</a:t>
            </a:r>
          </a:p>
        </p:txBody>
      </p:sp>
      <p:sp>
        <p:nvSpPr>
          <p:cNvPr id="6" name="Text Placeholder 5"/>
          <p:cNvSpPr>
            <a:spLocks noGrp="1"/>
          </p:cNvSpPr>
          <p:nvPr>
            <p:ph type="body" sz="quarter" idx="12"/>
          </p:nvPr>
        </p:nvSpPr>
        <p:spPr>
          <a:xfrm>
            <a:off x="228600" y="256033"/>
            <a:ext cx="1828800" cy="5878660"/>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300568"/>
            <a:ext cx="6400800" cy="6129867"/>
          </a:xfrm>
        </p:spPr>
        <p:txBody>
          <a:bodyPr/>
          <a:lstStyle/>
          <a:p>
            <a:r>
              <a:rPr lang="en-US"/>
              <a:t>Click icon to add table</a:t>
            </a:r>
          </a:p>
        </p:txBody>
      </p:sp>
    </p:spTree>
    <p:extLst>
      <p:ext uri="{BB962C8B-B14F-4D97-AF65-F5344CB8AC3E}">
        <p14:creationId xmlns:p14="http://schemas.microsoft.com/office/powerpoint/2010/main" val="228067749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Think 2018 / DOC 8110 / March 19, 2018 / © 2018 IBM Corporation</a:t>
            </a:r>
          </a:p>
        </p:txBody>
      </p:sp>
    </p:spTree>
    <p:extLst>
      <p:ext uri="{BB962C8B-B14F-4D97-AF65-F5344CB8AC3E}">
        <p14:creationId xmlns:p14="http://schemas.microsoft.com/office/powerpoint/2010/main" val="165499963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81219720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68224"/>
            <a:ext cx="41148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Think 2018 / DOC 8110 / March 19, 2018 / © 2018 IBM Corporation</a:t>
            </a:r>
          </a:p>
        </p:txBody>
      </p:sp>
      <p:sp>
        <p:nvSpPr>
          <p:cNvPr id="6" name="Text Placeholder 5"/>
          <p:cNvSpPr>
            <a:spLocks noGrp="1"/>
          </p:cNvSpPr>
          <p:nvPr>
            <p:ph type="body" sz="quarter" idx="12"/>
          </p:nvPr>
        </p:nvSpPr>
        <p:spPr>
          <a:xfrm>
            <a:off x="228600" y="1524000"/>
            <a:ext cx="4114800" cy="4779264"/>
          </a:xfrm>
        </p:spPr>
        <p:txBody>
          <a:bodyPr/>
          <a:lstStyle>
            <a:lvl1pPr marL="0" indent="0">
              <a:spcBef>
                <a:spcPts val="0"/>
              </a:spcBef>
              <a:tabLst>
                <a:tab pos="3940076" algn="dec"/>
              </a:tabLst>
              <a:defRPr sz="1100"/>
            </a:lvl1pPr>
            <a:lvl2pPr marL="173034" indent="-173034">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a:t>Click to edit Master text styles</a:t>
            </a:r>
          </a:p>
        </p:txBody>
      </p:sp>
    </p:spTree>
    <p:extLst>
      <p:ext uri="{BB962C8B-B14F-4D97-AF65-F5344CB8AC3E}">
        <p14:creationId xmlns:p14="http://schemas.microsoft.com/office/powerpoint/2010/main" val="253027906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Think 2018 / DOC 8110 / March 19, 2018 / © 2018 IBM Corporation</a:t>
            </a:r>
          </a:p>
        </p:txBody>
      </p:sp>
      <p:pic>
        <p:nvPicPr>
          <p:cNvPr id="7" name="Picture 6"/>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25953" y="2914868"/>
            <a:ext cx="1292094" cy="701463"/>
          </a:xfrm>
          <a:prstGeom prst="rect">
            <a:avLst/>
          </a:prstGeom>
        </p:spPr>
      </p:pic>
    </p:spTree>
    <p:extLst>
      <p:ext uri="{BB962C8B-B14F-4D97-AF65-F5344CB8AC3E}">
        <p14:creationId xmlns:p14="http://schemas.microsoft.com/office/powerpoint/2010/main" val="8616276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3"/>
            <a:ext cx="7772400" cy="1362075"/>
          </a:xfrm>
        </p:spPr>
        <p:txBody>
          <a:bodyPr/>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Tree>
    <p:extLst>
      <p:ext uri="{BB962C8B-B14F-4D97-AF65-F5344CB8AC3E}">
        <p14:creationId xmlns:p14="http://schemas.microsoft.com/office/powerpoint/2010/main" val="15754587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038920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78480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4942221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103420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5" Type="http://schemas.openxmlformats.org/officeDocument/2006/relationships/slideLayout" Target="../slideLayouts/slideLayout16.xml"/><Relationship Id="rId10" Type="http://schemas.openxmlformats.org/officeDocument/2006/relationships/image" Target="../media/image3.png"/><Relationship Id="rId4" Type="http://schemas.openxmlformats.org/officeDocument/2006/relationships/slideLayout" Target="../slideLayouts/slideLayout15.xml"/><Relationship Id="rId9"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32.xml"/><Relationship Id="rId18" Type="http://schemas.openxmlformats.org/officeDocument/2006/relationships/slideLayout" Target="../slideLayouts/slideLayout37.xml"/><Relationship Id="rId26" Type="http://schemas.openxmlformats.org/officeDocument/2006/relationships/slideLayout" Target="../slideLayouts/slideLayout45.xml"/><Relationship Id="rId21" Type="http://schemas.openxmlformats.org/officeDocument/2006/relationships/slideLayout" Target="../slideLayouts/slideLayout40.xml"/><Relationship Id="rId34" Type="http://schemas.openxmlformats.org/officeDocument/2006/relationships/slideLayout" Target="../slideLayouts/slideLayout53.xml"/><Relationship Id="rId7" Type="http://schemas.openxmlformats.org/officeDocument/2006/relationships/slideLayout" Target="../slideLayouts/slideLayout26.xml"/><Relationship Id="rId12" Type="http://schemas.openxmlformats.org/officeDocument/2006/relationships/slideLayout" Target="../slideLayouts/slideLayout31.xml"/><Relationship Id="rId17" Type="http://schemas.openxmlformats.org/officeDocument/2006/relationships/slideLayout" Target="../slideLayouts/slideLayout36.xml"/><Relationship Id="rId25" Type="http://schemas.openxmlformats.org/officeDocument/2006/relationships/slideLayout" Target="../slideLayouts/slideLayout44.xml"/><Relationship Id="rId33" Type="http://schemas.openxmlformats.org/officeDocument/2006/relationships/slideLayout" Target="../slideLayouts/slideLayout52.xml"/><Relationship Id="rId2" Type="http://schemas.openxmlformats.org/officeDocument/2006/relationships/slideLayout" Target="../slideLayouts/slideLayout21.xml"/><Relationship Id="rId16" Type="http://schemas.openxmlformats.org/officeDocument/2006/relationships/slideLayout" Target="../slideLayouts/slideLayout35.xml"/><Relationship Id="rId20" Type="http://schemas.openxmlformats.org/officeDocument/2006/relationships/slideLayout" Target="../slideLayouts/slideLayout39.xml"/><Relationship Id="rId29" Type="http://schemas.openxmlformats.org/officeDocument/2006/relationships/slideLayout" Target="../slideLayouts/slideLayout48.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24" Type="http://schemas.openxmlformats.org/officeDocument/2006/relationships/slideLayout" Target="../slideLayouts/slideLayout43.xml"/><Relationship Id="rId32" Type="http://schemas.openxmlformats.org/officeDocument/2006/relationships/slideLayout" Target="../slideLayouts/slideLayout51.xml"/><Relationship Id="rId37" Type="http://schemas.openxmlformats.org/officeDocument/2006/relationships/theme" Target="../theme/theme3.xml"/><Relationship Id="rId5" Type="http://schemas.openxmlformats.org/officeDocument/2006/relationships/slideLayout" Target="../slideLayouts/slideLayout24.xml"/><Relationship Id="rId15" Type="http://schemas.openxmlformats.org/officeDocument/2006/relationships/slideLayout" Target="../slideLayouts/slideLayout34.xml"/><Relationship Id="rId23" Type="http://schemas.openxmlformats.org/officeDocument/2006/relationships/slideLayout" Target="../slideLayouts/slideLayout42.xml"/><Relationship Id="rId28" Type="http://schemas.openxmlformats.org/officeDocument/2006/relationships/slideLayout" Target="../slideLayouts/slideLayout47.xml"/><Relationship Id="rId36" Type="http://schemas.openxmlformats.org/officeDocument/2006/relationships/slideLayout" Target="../slideLayouts/slideLayout55.xml"/><Relationship Id="rId10" Type="http://schemas.openxmlformats.org/officeDocument/2006/relationships/slideLayout" Target="../slideLayouts/slideLayout29.xml"/><Relationship Id="rId19" Type="http://schemas.openxmlformats.org/officeDocument/2006/relationships/slideLayout" Target="../slideLayouts/slideLayout38.xml"/><Relationship Id="rId31" Type="http://schemas.openxmlformats.org/officeDocument/2006/relationships/slideLayout" Target="../slideLayouts/slideLayout50.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slideLayout" Target="../slideLayouts/slideLayout33.xml"/><Relationship Id="rId22" Type="http://schemas.openxmlformats.org/officeDocument/2006/relationships/slideLayout" Target="../slideLayouts/slideLayout41.xml"/><Relationship Id="rId27" Type="http://schemas.openxmlformats.org/officeDocument/2006/relationships/slideLayout" Target="../slideLayouts/slideLayout46.xml"/><Relationship Id="rId30" Type="http://schemas.openxmlformats.org/officeDocument/2006/relationships/slideLayout" Target="../slideLayouts/slideLayout49.xml"/><Relationship Id="rId35" Type="http://schemas.openxmlformats.org/officeDocument/2006/relationships/slideLayout" Target="../slideLayouts/slideLayout54.xml"/><Relationship Id="rId8" Type="http://schemas.openxmlformats.org/officeDocument/2006/relationships/slideLayout" Target="../slideLayouts/slideLayout27.xml"/><Relationship Id="rId3"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265113" y="593725"/>
            <a:ext cx="8545512" cy="1004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91440" bIns="45720" numCol="1" anchor="t" anchorCtr="0" compatLnSpc="1">
            <a:prstTxWarp prst="textNoShape">
              <a:avLst/>
            </a:prstTxWarp>
          </a:bodyPr>
          <a:lstStyle/>
          <a:p>
            <a:pPr lvl="0"/>
            <a:r>
              <a:rPr lang="en-US" altLang="en-US"/>
              <a:t>Click to edit Master title style</a:t>
            </a:r>
          </a:p>
        </p:txBody>
      </p:sp>
      <p:sp>
        <p:nvSpPr>
          <p:cNvPr id="1027" name="Rectangle 3"/>
          <p:cNvSpPr>
            <a:spLocks noGrp="1" noChangeArrowheads="1"/>
          </p:cNvSpPr>
          <p:nvPr>
            <p:ph type="body" idx="1"/>
          </p:nvPr>
        </p:nvSpPr>
        <p:spPr bwMode="auto">
          <a:xfrm>
            <a:off x="266700" y="1873250"/>
            <a:ext cx="8542338" cy="449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p:txBody>
      </p:sp>
      <p:sp>
        <p:nvSpPr>
          <p:cNvPr id="27652" name="Line 4"/>
          <p:cNvSpPr>
            <a:spLocks noChangeShapeType="1"/>
          </p:cNvSpPr>
          <p:nvPr/>
        </p:nvSpPr>
        <p:spPr bwMode="auto">
          <a:xfrm>
            <a:off x="258763" y="549275"/>
            <a:ext cx="8620125" cy="0"/>
          </a:xfrm>
          <a:prstGeom prst="line">
            <a:avLst/>
          </a:prstGeom>
          <a:noFill/>
          <a:ln w="9525">
            <a:solidFill>
              <a:srgbClr val="000000"/>
            </a:solidFill>
            <a:round/>
            <a:headEnd/>
            <a:tailEnd/>
          </a:ln>
          <a:effectLst/>
        </p:spPr>
        <p:txBody>
          <a:bodyPr/>
          <a:lstStyle/>
          <a:p>
            <a:pPr>
              <a:defRPr/>
            </a:pPr>
            <a:endParaRPr lang="en-US" dirty="0">
              <a:latin typeface="Arial" charset="0"/>
              <a:ea typeface="ＭＳ Ｐゴシック" charset="0"/>
            </a:endParaRPr>
          </a:p>
        </p:txBody>
      </p:sp>
      <p:sp>
        <p:nvSpPr>
          <p:cNvPr id="1029" name="Rectangle 6"/>
          <p:cNvSpPr>
            <a:spLocks noChangeArrowheads="1"/>
          </p:cNvSpPr>
          <p:nvPr/>
        </p:nvSpPr>
        <p:spPr bwMode="black">
          <a:xfrm>
            <a:off x="5934075" y="6481763"/>
            <a:ext cx="3054350" cy="231775"/>
          </a:xfrm>
          <a:prstGeom prst="rect">
            <a:avLst/>
          </a:prstGeom>
          <a:noFill/>
          <a:ln w="9525">
            <a:noFill/>
            <a:miter lim="800000"/>
            <a:headEnd/>
            <a:tailEnd/>
          </a:ln>
        </p:spPr>
        <p:txBody>
          <a:bodyPr lIns="92075" tIns="46038" rIns="92075" bIns="46038">
            <a:spAutoFit/>
          </a:bodyPr>
          <a:lstStyle/>
          <a:p>
            <a:pPr algn="r">
              <a:defRPr/>
            </a:pPr>
            <a:r>
              <a:rPr lang="en-US" sz="900" dirty="0">
                <a:ea typeface="ＭＳ Ｐゴシック" pitchFamily="34" charset="-128"/>
              </a:rPr>
              <a:t>© 2019</a:t>
            </a:r>
            <a:r>
              <a:rPr lang="en-US" sz="900" baseline="0" dirty="0">
                <a:ea typeface="ＭＳ Ｐゴシック" pitchFamily="34" charset="-128"/>
              </a:rPr>
              <a:t> </a:t>
            </a:r>
            <a:r>
              <a:rPr lang="en-US" sz="900" dirty="0">
                <a:ea typeface="ＭＳ Ｐゴシック" pitchFamily="34" charset="-128"/>
              </a:rPr>
              <a:t> IBM Corporation</a:t>
            </a:r>
          </a:p>
        </p:txBody>
      </p:sp>
      <p:sp>
        <p:nvSpPr>
          <p:cNvPr id="27654" name="Rectangle 6"/>
          <p:cNvSpPr>
            <a:spLocks noChangeArrowheads="1"/>
          </p:cNvSpPr>
          <p:nvPr/>
        </p:nvSpPr>
        <p:spPr bwMode="auto">
          <a:xfrm>
            <a:off x="190500" y="6456363"/>
            <a:ext cx="552450" cy="247650"/>
          </a:xfrm>
          <a:prstGeom prst="rect">
            <a:avLst/>
          </a:prstGeom>
          <a:noFill/>
          <a:ln>
            <a:noFill/>
          </a:ln>
          <a:effectLst/>
        </p:spPr>
        <p:txBody>
          <a:bodyPr/>
          <a:lstStyle/>
          <a:p>
            <a:pPr>
              <a:defRPr/>
            </a:pPr>
            <a:fld id="{57059741-C914-49EE-A540-1EBF0EFE0800}" type="slidenum">
              <a:rPr lang="en-US" sz="1000">
                <a:ea typeface="ＭＳ Ｐゴシック" pitchFamily="34" charset="-128"/>
              </a:rPr>
              <a:pPr>
                <a:defRPr/>
              </a:pPr>
              <a:t>‹#›</a:t>
            </a:fld>
            <a:endParaRPr lang="en-US" sz="1000" dirty="0">
              <a:ea typeface="ＭＳ Ｐゴシック" pitchFamily="34" charset="-128"/>
            </a:endParaRPr>
          </a:p>
        </p:txBody>
      </p:sp>
      <p:pic>
        <p:nvPicPr>
          <p:cNvPr id="1031" name="Picture 7" descr="ibm_sp_lockup_western-0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889875" y="150813"/>
            <a:ext cx="1060450" cy="40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5">
            <a:extLst>
              <a:ext uri="{FF2B5EF4-FFF2-40B4-BE49-F238E27FC236}">
                <a16:creationId xmlns:a16="http://schemas.microsoft.com/office/drawing/2014/main" id="{223428E8-9563-493D-9D81-1311F133D626}"/>
              </a:ext>
            </a:extLst>
          </p:cNvPr>
          <p:cNvSpPr txBox="1">
            <a:spLocks noChangeArrowheads="1"/>
          </p:cNvSpPr>
          <p:nvPr userDrawn="1"/>
        </p:nvSpPr>
        <p:spPr bwMode="auto">
          <a:xfrm>
            <a:off x="187326" y="57150"/>
            <a:ext cx="4805362"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91440" bIns="45720" numCol="1" anchor="b" anchorCtr="0" compatLnSpc="1">
            <a:prstTxWarp prst="textNoShape">
              <a:avLst/>
            </a:prstTxWarp>
          </a:bodyPr>
          <a:lstStyle>
            <a:lvl1pPr marL="0" indent="0" algn="l" rtl="0" eaLnBrk="0" fontAlgn="base" hangingPunct="0">
              <a:spcBef>
                <a:spcPct val="20000"/>
              </a:spcBef>
              <a:spcAft>
                <a:spcPct val="0"/>
              </a:spcAft>
              <a:buClr>
                <a:schemeClr val="tx1"/>
              </a:buClr>
              <a:buFont typeface="Wingdings" charset="0"/>
              <a:buNone/>
              <a:defRPr sz="1100">
                <a:solidFill>
                  <a:srgbClr val="000000"/>
                </a:solidFill>
                <a:latin typeface="+mn-lt"/>
                <a:ea typeface="MS PGothic" pitchFamily="34" charset="-128"/>
                <a:cs typeface="+mn-cs"/>
              </a:defRPr>
            </a:lvl1pPr>
            <a:lvl2pPr marL="515938" indent="-225425" algn="l" rtl="0" eaLnBrk="0" fontAlgn="base" hangingPunct="0">
              <a:spcBef>
                <a:spcPct val="20000"/>
              </a:spcBef>
              <a:spcAft>
                <a:spcPct val="0"/>
              </a:spcAft>
              <a:buClr>
                <a:schemeClr val="tx1"/>
              </a:buClr>
              <a:buFont typeface="Symbol" pitchFamily="18" charset="2"/>
              <a:buChar char="-"/>
              <a:defRPr sz="1600">
                <a:solidFill>
                  <a:schemeClr val="tx1"/>
                </a:solidFill>
                <a:latin typeface="+mn-lt"/>
                <a:ea typeface="MS PGothic" pitchFamily="34" charset="-128"/>
              </a:defRPr>
            </a:lvl2pPr>
            <a:lvl3pPr marL="804863" indent="-171450" algn="l" rtl="0" eaLnBrk="0" fontAlgn="base" hangingPunct="0">
              <a:spcBef>
                <a:spcPct val="20000"/>
              </a:spcBef>
              <a:spcAft>
                <a:spcPct val="0"/>
              </a:spcAft>
              <a:buClr>
                <a:schemeClr val="tx1"/>
              </a:buClr>
              <a:buChar char="•"/>
              <a:defRPr sz="1600">
                <a:solidFill>
                  <a:schemeClr val="tx1"/>
                </a:solidFill>
                <a:latin typeface="+mn-lt"/>
                <a:ea typeface="MS PGothic" pitchFamily="34" charset="-128"/>
              </a:defRPr>
            </a:lvl3pPr>
            <a:lvl4pPr marL="1430338" indent="-176213" algn="l" rtl="0" eaLnBrk="0" fontAlgn="base" hangingPunct="0">
              <a:spcBef>
                <a:spcPct val="20000"/>
              </a:spcBef>
              <a:spcAft>
                <a:spcPct val="0"/>
              </a:spcAft>
              <a:buClr>
                <a:schemeClr val="tx1"/>
              </a:buClr>
              <a:buChar char="•"/>
              <a:defRPr sz="1400">
                <a:solidFill>
                  <a:schemeClr val="tx1"/>
                </a:solidFill>
                <a:latin typeface="+mn-lt"/>
                <a:ea typeface="MS PGothic" pitchFamily="34" charset="-128"/>
              </a:defRPr>
            </a:lvl4pPr>
            <a:lvl5pPr marL="1719263" indent="-7938" algn="l" rtl="0" eaLnBrk="0" fontAlgn="base" hangingPunct="0">
              <a:spcBef>
                <a:spcPct val="20000"/>
              </a:spcBef>
              <a:spcAft>
                <a:spcPct val="0"/>
              </a:spcAft>
              <a:buClr>
                <a:schemeClr val="tx1"/>
              </a:buClr>
              <a:defRPr sz="1200">
                <a:solidFill>
                  <a:schemeClr val="tx1"/>
                </a:solidFill>
                <a:latin typeface="+mn-lt"/>
                <a:ea typeface="MS PGothic" pitchFamily="34" charset="-128"/>
              </a:defRPr>
            </a:lvl5pPr>
            <a:lvl6pPr marL="2176463" indent="-7938" algn="l" rtl="0" fontAlgn="base">
              <a:spcBef>
                <a:spcPct val="20000"/>
              </a:spcBef>
              <a:spcAft>
                <a:spcPct val="0"/>
              </a:spcAft>
              <a:buClr>
                <a:schemeClr val="tx1"/>
              </a:buClr>
              <a:defRPr sz="1200">
                <a:solidFill>
                  <a:schemeClr val="tx1"/>
                </a:solidFill>
                <a:latin typeface="+mn-lt"/>
                <a:ea typeface="+mn-ea"/>
              </a:defRPr>
            </a:lvl6pPr>
            <a:lvl7pPr marL="2633663" indent="-7938" algn="l" rtl="0" fontAlgn="base">
              <a:spcBef>
                <a:spcPct val="20000"/>
              </a:spcBef>
              <a:spcAft>
                <a:spcPct val="0"/>
              </a:spcAft>
              <a:buClr>
                <a:schemeClr val="tx1"/>
              </a:buClr>
              <a:defRPr sz="1200">
                <a:solidFill>
                  <a:schemeClr val="tx1"/>
                </a:solidFill>
                <a:latin typeface="+mn-lt"/>
                <a:ea typeface="+mn-ea"/>
              </a:defRPr>
            </a:lvl7pPr>
            <a:lvl8pPr marL="3090863" indent="-7938" algn="l" rtl="0" fontAlgn="base">
              <a:spcBef>
                <a:spcPct val="20000"/>
              </a:spcBef>
              <a:spcAft>
                <a:spcPct val="0"/>
              </a:spcAft>
              <a:buClr>
                <a:schemeClr val="tx1"/>
              </a:buClr>
              <a:defRPr sz="1200">
                <a:solidFill>
                  <a:schemeClr val="tx1"/>
                </a:solidFill>
                <a:latin typeface="+mn-lt"/>
                <a:ea typeface="+mn-ea"/>
              </a:defRPr>
            </a:lvl8pPr>
            <a:lvl9pPr marL="3548063" indent="-7938" algn="l" rtl="0" fontAlgn="base">
              <a:spcBef>
                <a:spcPct val="20000"/>
              </a:spcBef>
              <a:spcAft>
                <a:spcPct val="0"/>
              </a:spcAft>
              <a:buClr>
                <a:schemeClr val="tx1"/>
              </a:buClr>
              <a:defRPr sz="1200">
                <a:solidFill>
                  <a:schemeClr val="tx1"/>
                </a:solidFill>
                <a:latin typeface="+mn-lt"/>
                <a:ea typeface="+mn-ea"/>
              </a:defRPr>
            </a:lvl9pPr>
          </a:lstStyle>
          <a:p>
            <a:r>
              <a:rPr lang="en-US" sz="1400" b="1" kern="0" dirty="0"/>
              <a:t>Data and AI Expert Lab</a:t>
            </a:r>
          </a:p>
        </p:txBody>
      </p:sp>
    </p:spTree>
  </p:cSld>
  <p:clrMap bg1="lt1" tx1="dk1" bg2="lt2" tx2="dk2" accent1="accent1" accent2="accent2" accent3="accent3" accent4="accent4" accent5="accent5" accent6="accent6" hlink="hlink" folHlink="folHlink"/>
  <p:sldLayoutIdLst>
    <p:sldLayoutId id="2147483783" r:id="rId1"/>
    <p:sldLayoutId id="2147483773" r:id="rId2"/>
    <p:sldLayoutId id="2147483774" r:id="rId3"/>
    <p:sldLayoutId id="2147483775" r:id="rId4"/>
    <p:sldLayoutId id="2147483776" r:id="rId5"/>
    <p:sldLayoutId id="2147483777" r:id="rId6"/>
    <p:sldLayoutId id="2147483778" r:id="rId7"/>
    <p:sldLayoutId id="2147483779" r:id="rId8"/>
    <p:sldLayoutId id="2147483780" r:id="rId9"/>
    <p:sldLayoutId id="2147483781" r:id="rId10"/>
    <p:sldLayoutId id="2147483782" r:id="rId11"/>
  </p:sldLayoutIdLst>
  <p:txStyles>
    <p:titleStyle>
      <a:lvl1pPr algn="l" rtl="0" eaLnBrk="0" fontAlgn="base" hangingPunct="0">
        <a:spcBef>
          <a:spcPct val="0"/>
        </a:spcBef>
        <a:spcAft>
          <a:spcPct val="0"/>
        </a:spcAft>
        <a:defRPr sz="2200">
          <a:solidFill>
            <a:schemeClr val="tx1"/>
          </a:solidFill>
          <a:latin typeface="+mj-lt"/>
          <a:ea typeface="MS PGothic" pitchFamily="34" charset="-128"/>
          <a:cs typeface="+mj-cs"/>
        </a:defRPr>
      </a:lvl1pPr>
      <a:lvl2pPr algn="l" rtl="0" eaLnBrk="0" fontAlgn="base" hangingPunct="0">
        <a:spcBef>
          <a:spcPct val="0"/>
        </a:spcBef>
        <a:spcAft>
          <a:spcPct val="0"/>
        </a:spcAft>
        <a:defRPr sz="2200">
          <a:solidFill>
            <a:schemeClr val="tx1"/>
          </a:solidFill>
          <a:latin typeface="Arial" charset="0"/>
          <a:ea typeface="MS PGothic" pitchFamily="34" charset="-128"/>
        </a:defRPr>
      </a:lvl2pPr>
      <a:lvl3pPr algn="l" rtl="0" eaLnBrk="0" fontAlgn="base" hangingPunct="0">
        <a:spcBef>
          <a:spcPct val="0"/>
        </a:spcBef>
        <a:spcAft>
          <a:spcPct val="0"/>
        </a:spcAft>
        <a:defRPr sz="2200">
          <a:solidFill>
            <a:schemeClr val="tx1"/>
          </a:solidFill>
          <a:latin typeface="Arial" charset="0"/>
          <a:ea typeface="MS PGothic" pitchFamily="34" charset="-128"/>
        </a:defRPr>
      </a:lvl3pPr>
      <a:lvl4pPr algn="l" rtl="0" eaLnBrk="0" fontAlgn="base" hangingPunct="0">
        <a:spcBef>
          <a:spcPct val="0"/>
        </a:spcBef>
        <a:spcAft>
          <a:spcPct val="0"/>
        </a:spcAft>
        <a:defRPr sz="2200">
          <a:solidFill>
            <a:schemeClr val="tx1"/>
          </a:solidFill>
          <a:latin typeface="Arial" charset="0"/>
          <a:ea typeface="MS PGothic" pitchFamily="34" charset="-128"/>
        </a:defRPr>
      </a:lvl4pPr>
      <a:lvl5pPr algn="l" rtl="0" eaLnBrk="0" fontAlgn="base" hangingPunct="0">
        <a:spcBef>
          <a:spcPct val="0"/>
        </a:spcBef>
        <a:spcAft>
          <a:spcPct val="0"/>
        </a:spcAft>
        <a:defRPr sz="2200">
          <a:solidFill>
            <a:schemeClr val="tx1"/>
          </a:solidFill>
          <a:latin typeface="Arial" charset="0"/>
          <a:ea typeface="MS PGothic" pitchFamily="34" charset="-128"/>
        </a:defRPr>
      </a:lvl5pPr>
      <a:lvl6pPr marL="457200" algn="l" rtl="0" fontAlgn="base">
        <a:spcBef>
          <a:spcPct val="0"/>
        </a:spcBef>
        <a:spcAft>
          <a:spcPct val="0"/>
        </a:spcAft>
        <a:defRPr sz="2200">
          <a:solidFill>
            <a:schemeClr val="tx1"/>
          </a:solidFill>
          <a:latin typeface="Arial" charset="0"/>
          <a:ea typeface="ＭＳ Ｐゴシック" charset="0"/>
        </a:defRPr>
      </a:lvl6pPr>
      <a:lvl7pPr marL="914400" algn="l" rtl="0" fontAlgn="base">
        <a:spcBef>
          <a:spcPct val="0"/>
        </a:spcBef>
        <a:spcAft>
          <a:spcPct val="0"/>
        </a:spcAft>
        <a:defRPr sz="2200">
          <a:solidFill>
            <a:schemeClr val="tx1"/>
          </a:solidFill>
          <a:latin typeface="Arial" charset="0"/>
          <a:ea typeface="ＭＳ Ｐゴシック" charset="0"/>
        </a:defRPr>
      </a:lvl7pPr>
      <a:lvl8pPr marL="1371600" algn="l" rtl="0" fontAlgn="base">
        <a:spcBef>
          <a:spcPct val="0"/>
        </a:spcBef>
        <a:spcAft>
          <a:spcPct val="0"/>
        </a:spcAft>
        <a:defRPr sz="2200">
          <a:solidFill>
            <a:schemeClr val="tx1"/>
          </a:solidFill>
          <a:latin typeface="Arial" charset="0"/>
          <a:ea typeface="ＭＳ Ｐゴシック" charset="0"/>
        </a:defRPr>
      </a:lvl8pPr>
      <a:lvl9pPr marL="1828800" algn="l" rtl="0" fontAlgn="base">
        <a:spcBef>
          <a:spcPct val="0"/>
        </a:spcBef>
        <a:spcAft>
          <a:spcPct val="0"/>
        </a:spcAft>
        <a:defRPr sz="2200">
          <a:solidFill>
            <a:schemeClr val="tx1"/>
          </a:solidFill>
          <a:latin typeface="Arial" charset="0"/>
          <a:ea typeface="ＭＳ Ｐゴシック" charset="0"/>
        </a:defRPr>
      </a:lvl9pPr>
    </p:titleStyle>
    <p:bodyStyle>
      <a:lvl1pPr marL="176213" indent="-176213" algn="l" rtl="0" eaLnBrk="0" fontAlgn="base" hangingPunct="0">
        <a:spcBef>
          <a:spcPct val="20000"/>
        </a:spcBef>
        <a:spcAft>
          <a:spcPct val="0"/>
        </a:spcAft>
        <a:buClr>
          <a:schemeClr val="tx1"/>
        </a:buClr>
        <a:buFont typeface="Wingdings" pitchFamily="2" charset="2"/>
        <a:buChar char="§"/>
        <a:defRPr sz="1600">
          <a:solidFill>
            <a:srgbClr val="000000"/>
          </a:solidFill>
          <a:latin typeface="+mn-lt"/>
          <a:ea typeface="MS PGothic" pitchFamily="34" charset="-128"/>
          <a:cs typeface="+mn-cs"/>
        </a:defRPr>
      </a:lvl1pPr>
      <a:lvl2pPr marL="515938" indent="-225425" algn="l" rtl="0" eaLnBrk="0" fontAlgn="base" hangingPunct="0">
        <a:spcBef>
          <a:spcPct val="20000"/>
        </a:spcBef>
        <a:spcAft>
          <a:spcPct val="0"/>
        </a:spcAft>
        <a:buClr>
          <a:schemeClr val="tx1"/>
        </a:buClr>
        <a:buFont typeface="Symbol" pitchFamily="18" charset="2"/>
        <a:buChar char="-"/>
        <a:defRPr sz="1600">
          <a:solidFill>
            <a:schemeClr val="tx1"/>
          </a:solidFill>
          <a:latin typeface="+mn-lt"/>
          <a:ea typeface="MS PGothic" pitchFamily="34" charset="-128"/>
        </a:defRPr>
      </a:lvl2pPr>
      <a:lvl3pPr marL="804863" indent="-171450" algn="l" rtl="0" eaLnBrk="0" fontAlgn="base" hangingPunct="0">
        <a:spcBef>
          <a:spcPct val="20000"/>
        </a:spcBef>
        <a:spcAft>
          <a:spcPct val="0"/>
        </a:spcAft>
        <a:buClr>
          <a:schemeClr val="tx1"/>
        </a:buClr>
        <a:buChar char="•"/>
        <a:defRPr sz="1600">
          <a:solidFill>
            <a:schemeClr val="tx1"/>
          </a:solidFill>
          <a:latin typeface="+mn-lt"/>
          <a:ea typeface="MS PGothic" pitchFamily="34" charset="-128"/>
        </a:defRPr>
      </a:lvl3pPr>
      <a:lvl4pPr marL="1430338" indent="-176213" algn="l" rtl="0" eaLnBrk="0" fontAlgn="base" hangingPunct="0">
        <a:spcBef>
          <a:spcPct val="20000"/>
        </a:spcBef>
        <a:spcAft>
          <a:spcPct val="0"/>
        </a:spcAft>
        <a:buClr>
          <a:schemeClr val="tx1"/>
        </a:buClr>
        <a:buChar char="•"/>
        <a:defRPr sz="1400">
          <a:solidFill>
            <a:schemeClr val="tx1"/>
          </a:solidFill>
          <a:latin typeface="+mn-lt"/>
          <a:ea typeface="MS PGothic" pitchFamily="34" charset="-128"/>
        </a:defRPr>
      </a:lvl4pPr>
      <a:lvl5pPr marL="1719263" indent="-7938" algn="l" rtl="0" eaLnBrk="0" fontAlgn="base" hangingPunct="0">
        <a:spcBef>
          <a:spcPct val="20000"/>
        </a:spcBef>
        <a:spcAft>
          <a:spcPct val="0"/>
        </a:spcAft>
        <a:buClr>
          <a:schemeClr val="tx1"/>
        </a:buClr>
        <a:defRPr sz="1200">
          <a:solidFill>
            <a:schemeClr val="tx1"/>
          </a:solidFill>
          <a:latin typeface="+mn-lt"/>
          <a:ea typeface="MS PGothic" pitchFamily="34" charset="-128"/>
        </a:defRPr>
      </a:lvl5pPr>
      <a:lvl6pPr marL="2176463" indent="-7938" algn="l" rtl="0" fontAlgn="base">
        <a:spcBef>
          <a:spcPct val="20000"/>
        </a:spcBef>
        <a:spcAft>
          <a:spcPct val="0"/>
        </a:spcAft>
        <a:buClr>
          <a:schemeClr val="tx1"/>
        </a:buClr>
        <a:defRPr sz="1200">
          <a:solidFill>
            <a:schemeClr val="tx1"/>
          </a:solidFill>
          <a:latin typeface="+mn-lt"/>
          <a:ea typeface="+mn-ea"/>
        </a:defRPr>
      </a:lvl6pPr>
      <a:lvl7pPr marL="2633663" indent="-7938" algn="l" rtl="0" fontAlgn="base">
        <a:spcBef>
          <a:spcPct val="20000"/>
        </a:spcBef>
        <a:spcAft>
          <a:spcPct val="0"/>
        </a:spcAft>
        <a:buClr>
          <a:schemeClr val="tx1"/>
        </a:buClr>
        <a:defRPr sz="1200">
          <a:solidFill>
            <a:schemeClr val="tx1"/>
          </a:solidFill>
          <a:latin typeface="+mn-lt"/>
          <a:ea typeface="+mn-ea"/>
        </a:defRPr>
      </a:lvl7pPr>
      <a:lvl8pPr marL="3090863" indent="-7938" algn="l" rtl="0" fontAlgn="base">
        <a:spcBef>
          <a:spcPct val="20000"/>
        </a:spcBef>
        <a:spcAft>
          <a:spcPct val="0"/>
        </a:spcAft>
        <a:buClr>
          <a:schemeClr val="tx1"/>
        </a:buClr>
        <a:defRPr sz="1200">
          <a:solidFill>
            <a:schemeClr val="tx1"/>
          </a:solidFill>
          <a:latin typeface="+mn-lt"/>
          <a:ea typeface="+mn-ea"/>
        </a:defRPr>
      </a:lvl8pPr>
      <a:lvl9pPr marL="3548063" indent="-7938" algn="l" rtl="0" fontAlgn="base">
        <a:spcBef>
          <a:spcPct val="20000"/>
        </a:spcBef>
        <a:spcAft>
          <a:spcPct val="0"/>
        </a:spcAft>
        <a:buClr>
          <a:schemeClr val="tx1"/>
        </a:buClr>
        <a:defRPr sz="12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30" name="Rectangle 6"/>
          <p:cNvSpPr>
            <a:spLocks noGrp="1" noChangeArrowheads="1"/>
          </p:cNvSpPr>
          <p:nvPr>
            <p:ph type="sldNum" sz="quarter" idx="4"/>
          </p:nvPr>
        </p:nvSpPr>
        <p:spPr bwMode="auto">
          <a:xfrm>
            <a:off x="6649995" y="6629400"/>
            <a:ext cx="2514600" cy="228600"/>
          </a:xfrm>
          <a:prstGeom prst="rect">
            <a:avLst/>
          </a:prstGeom>
          <a:noFill/>
          <a:ln w="9525">
            <a:no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108792" tIns="54397" rIns="108792" bIns="54397" numCol="1" anchor="t" anchorCtr="0" compatLnSpc="1">
            <a:prstTxWarp prst="textNoShape">
              <a:avLst/>
            </a:prstTxWarp>
          </a:bodyPr>
          <a:lstStyle>
            <a:lvl1pPr algn="r">
              <a:defRPr sz="750" b="1">
                <a:solidFill>
                  <a:srgbClr val="0070C0"/>
                </a:solidFill>
                <a:latin typeface="Calibri" panose="020F0502020204030204" pitchFamily="34" charset="0"/>
                <a:cs typeface="Arial" charset="0"/>
              </a:defRPr>
            </a:lvl1pPr>
          </a:lstStyle>
          <a:p>
            <a:pPr eaLnBrk="1" hangingPunct="1">
              <a:defRPr/>
            </a:pPr>
            <a:r>
              <a:rPr lang="en-US" dirty="0"/>
              <a:t>Page </a:t>
            </a:r>
            <a:fld id="{0801595C-E28C-40DB-986D-F3A4F1789777}" type="slidenum">
              <a:rPr lang="en-US" smtClean="0"/>
              <a:pPr eaLnBrk="1" hangingPunct="1">
                <a:defRPr/>
              </a:pPr>
              <a:t>‹#›</a:t>
            </a:fld>
            <a:endParaRPr lang="en-US" dirty="0"/>
          </a:p>
        </p:txBody>
      </p:sp>
      <p:sp>
        <p:nvSpPr>
          <p:cNvPr id="2" name="Rectangle 18"/>
          <p:cNvSpPr>
            <a:spLocks noGrp="1" noChangeArrowheads="1"/>
          </p:cNvSpPr>
          <p:nvPr>
            <p:ph type="title"/>
          </p:nvPr>
        </p:nvSpPr>
        <p:spPr bwMode="auto">
          <a:xfrm>
            <a:off x="944262" y="161154"/>
            <a:ext cx="7239000" cy="342900"/>
          </a:xfrm>
          <a:prstGeom prst="rect">
            <a:avLst/>
          </a:prstGeom>
          <a:noFill/>
          <a:ln w="12700" algn="ctr">
            <a:solidFill>
              <a:schemeClr val="bg2">
                <a:lumMod val="75000"/>
              </a:schemeClr>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US" altLang="en-US" dirty="0"/>
              <a:t>Click to edit Master title style</a:t>
            </a:r>
          </a:p>
        </p:txBody>
      </p:sp>
      <p:sp>
        <p:nvSpPr>
          <p:cNvPr id="1031" name="Rectangle 19"/>
          <p:cNvSpPr>
            <a:spLocks noGrp="1" noChangeArrowheads="1"/>
          </p:cNvSpPr>
          <p:nvPr>
            <p:ph type="body" idx="1"/>
          </p:nvPr>
        </p:nvSpPr>
        <p:spPr bwMode="auto">
          <a:xfrm>
            <a:off x="220362" y="833052"/>
            <a:ext cx="8686800" cy="5257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108792" tIns="54397" rIns="108792" bIns="54397"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pic>
        <p:nvPicPr>
          <p:cNvPr id="11" name="Picture 46" descr="blue-tri-color-logo"/>
          <p:cNvPicPr>
            <a:picLocks noChangeAspect="1" noChangeArrowheads="1"/>
          </p:cNvPicPr>
          <p:nvPr/>
        </p:nvPicPr>
        <p:blipFill>
          <a:blip r:embed="rId10" cstate="print"/>
          <a:srcRect/>
          <a:stretch>
            <a:fillRect/>
          </a:stretch>
        </p:blipFill>
        <p:spPr bwMode="auto">
          <a:xfrm>
            <a:off x="8382000" y="204810"/>
            <a:ext cx="630239" cy="255588"/>
          </a:xfrm>
          <a:prstGeom prst="rect">
            <a:avLst/>
          </a:prstGeom>
          <a:noFill/>
          <a:ln w="9525">
            <a:noFill/>
            <a:miter lim="800000"/>
            <a:headEnd/>
            <a:tailEnd/>
          </a:ln>
        </p:spPr>
      </p:pic>
    </p:spTree>
    <p:extLst>
      <p:ext uri="{BB962C8B-B14F-4D97-AF65-F5344CB8AC3E}">
        <p14:creationId xmlns:p14="http://schemas.microsoft.com/office/powerpoint/2010/main" val="2646411679"/>
      </p:ext>
    </p:extLst>
  </p:cSld>
  <p:clrMap bg1="lt1" tx1="dk1" bg2="lt2" tx2="dk2" accent1="accent1" accent2="accent2" accent3="accent3" accent4="accent4" accent5="accent5" accent6="accent6" hlink="hlink" folHlink="folHlink"/>
  <p:sldLayoutIdLst>
    <p:sldLayoutId id="2147483785" r:id="rId1"/>
    <p:sldLayoutId id="2147483786" r:id="rId2"/>
    <p:sldLayoutId id="2147483787" r:id="rId3"/>
    <p:sldLayoutId id="2147483788" r:id="rId4"/>
    <p:sldLayoutId id="2147483789" r:id="rId5"/>
    <p:sldLayoutId id="2147483790" r:id="rId6"/>
    <p:sldLayoutId id="2147483791" r:id="rId7"/>
    <p:sldLayoutId id="2147483792" r:id="rId8"/>
  </p:sldLayoutIdLst>
  <p:hf hdr="0" ftr="0" dt="0"/>
  <p:txStyles>
    <p:titleStyle>
      <a:lvl1pPr algn="ctr" rtl="0" eaLnBrk="0" fontAlgn="base" hangingPunct="0">
        <a:spcBef>
          <a:spcPct val="0"/>
        </a:spcBef>
        <a:spcAft>
          <a:spcPct val="0"/>
        </a:spcAft>
        <a:defRPr sz="1500" b="1">
          <a:solidFill>
            <a:srgbClr val="0070C0"/>
          </a:solidFill>
          <a:latin typeface="+mj-lt"/>
          <a:ea typeface="+mj-ea"/>
          <a:cs typeface="+mj-cs"/>
        </a:defRPr>
      </a:lvl1pPr>
      <a:lvl2pPr algn="ctr" rtl="0" eaLnBrk="0" fontAlgn="base" hangingPunct="0">
        <a:spcBef>
          <a:spcPct val="0"/>
        </a:spcBef>
        <a:spcAft>
          <a:spcPct val="0"/>
        </a:spcAft>
        <a:defRPr sz="1800" b="1">
          <a:solidFill>
            <a:schemeClr val="tx2"/>
          </a:solidFill>
          <a:latin typeface="Arial" charset="0"/>
          <a:cs typeface="Arial" charset="0"/>
        </a:defRPr>
      </a:lvl2pPr>
      <a:lvl3pPr algn="ctr" rtl="0" eaLnBrk="0" fontAlgn="base" hangingPunct="0">
        <a:spcBef>
          <a:spcPct val="0"/>
        </a:spcBef>
        <a:spcAft>
          <a:spcPct val="0"/>
        </a:spcAft>
        <a:defRPr sz="1800" b="1">
          <a:solidFill>
            <a:schemeClr val="tx2"/>
          </a:solidFill>
          <a:latin typeface="Arial" charset="0"/>
          <a:cs typeface="Arial" charset="0"/>
        </a:defRPr>
      </a:lvl3pPr>
      <a:lvl4pPr algn="ctr" rtl="0" eaLnBrk="0" fontAlgn="base" hangingPunct="0">
        <a:spcBef>
          <a:spcPct val="0"/>
        </a:spcBef>
        <a:spcAft>
          <a:spcPct val="0"/>
        </a:spcAft>
        <a:defRPr sz="1800" b="1">
          <a:solidFill>
            <a:schemeClr val="tx2"/>
          </a:solidFill>
          <a:latin typeface="Arial" charset="0"/>
          <a:cs typeface="Arial" charset="0"/>
        </a:defRPr>
      </a:lvl4pPr>
      <a:lvl5pPr algn="ctr" rtl="0" eaLnBrk="0" fontAlgn="base" hangingPunct="0">
        <a:spcBef>
          <a:spcPct val="0"/>
        </a:spcBef>
        <a:spcAft>
          <a:spcPct val="0"/>
        </a:spcAft>
        <a:defRPr sz="1800" b="1">
          <a:solidFill>
            <a:schemeClr val="tx2"/>
          </a:solidFill>
          <a:latin typeface="Arial" charset="0"/>
          <a:cs typeface="Arial" charset="0"/>
        </a:defRPr>
      </a:lvl5pPr>
      <a:lvl6pPr marL="407999" algn="ctr" rtl="0" fontAlgn="base">
        <a:spcBef>
          <a:spcPct val="0"/>
        </a:spcBef>
        <a:spcAft>
          <a:spcPct val="0"/>
        </a:spcAft>
        <a:defRPr sz="1800" b="1">
          <a:solidFill>
            <a:schemeClr val="tx2"/>
          </a:solidFill>
          <a:latin typeface="Arial" charset="0"/>
          <a:cs typeface="Arial" charset="0"/>
        </a:defRPr>
      </a:lvl6pPr>
      <a:lvl7pPr marL="815994" algn="ctr" rtl="0" fontAlgn="base">
        <a:spcBef>
          <a:spcPct val="0"/>
        </a:spcBef>
        <a:spcAft>
          <a:spcPct val="0"/>
        </a:spcAft>
        <a:defRPr sz="1800" b="1">
          <a:solidFill>
            <a:schemeClr val="tx2"/>
          </a:solidFill>
          <a:latin typeface="Arial" charset="0"/>
          <a:cs typeface="Arial" charset="0"/>
        </a:defRPr>
      </a:lvl7pPr>
      <a:lvl8pPr marL="1223997" algn="ctr" rtl="0" fontAlgn="base">
        <a:spcBef>
          <a:spcPct val="0"/>
        </a:spcBef>
        <a:spcAft>
          <a:spcPct val="0"/>
        </a:spcAft>
        <a:defRPr sz="1800" b="1">
          <a:solidFill>
            <a:schemeClr val="tx2"/>
          </a:solidFill>
          <a:latin typeface="Arial" charset="0"/>
          <a:cs typeface="Arial" charset="0"/>
        </a:defRPr>
      </a:lvl8pPr>
      <a:lvl9pPr marL="1631993" algn="ctr" rtl="0" fontAlgn="base">
        <a:spcBef>
          <a:spcPct val="0"/>
        </a:spcBef>
        <a:spcAft>
          <a:spcPct val="0"/>
        </a:spcAft>
        <a:defRPr sz="1800" b="1">
          <a:solidFill>
            <a:schemeClr val="tx2"/>
          </a:solidFill>
          <a:latin typeface="Arial" charset="0"/>
          <a:cs typeface="Arial" charset="0"/>
        </a:defRPr>
      </a:lvl9pPr>
    </p:titleStyle>
    <p:bodyStyle>
      <a:lvl1pPr marL="305999" indent="-305999" algn="l" rtl="0" eaLnBrk="0" fontAlgn="base" hangingPunct="0">
        <a:spcBef>
          <a:spcPct val="20000"/>
        </a:spcBef>
        <a:spcAft>
          <a:spcPct val="0"/>
        </a:spcAft>
        <a:buChar char="•"/>
        <a:defRPr sz="2250">
          <a:solidFill>
            <a:schemeClr val="tx1"/>
          </a:solidFill>
          <a:latin typeface="+mn-lt"/>
          <a:ea typeface="+mn-ea"/>
          <a:cs typeface="+mn-cs"/>
        </a:defRPr>
      </a:lvl1pPr>
      <a:lvl2pPr marL="663000" indent="-254998" algn="l" rtl="0" eaLnBrk="0" fontAlgn="base" hangingPunct="0">
        <a:spcBef>
          <a:spcPct val="20000"/>
        </a:spcBef>
        <a:spcAft>
          <a:spcPct val="0"/>
        </a:spcAft>
        <a:buChar char="–"/>
        <a:defRPr sz="1725">
          <a:solidFill>
            <a:schemeClr val="tx1"/>
          </a:solidFill>
          <a:latin typeface="+mn-lt"/>
          <a:cs typeface="+mn-cs"/>
        </a:defRPr>
      </a:lvl2pPr>
      <a:lvl3pPr marL="1019990" indent="-203998" algn="l" rtl="0" eaLnBrk="0" fontAlgn="base" hangingPunct="0">
        <a:spcBef>
          <a:spcPct val="20000"/>
        </a:spcBef>
        <a:spcAft>
          <a:spcPct val="0"/>
        </a:spcAft>
        <a:buChar char="•"/>
        <a:defRPr sz="1500">
          <a:solidFill>
            <a:schemeClr val="tx1"/>
          </a:solidFill>
          <a:latin typeface="+mn-lt"/>
          <a:cs typeface="+mn-cs"/>
        </a:defRPr>
      </a:lvl3pPr>
      <a:lvl4pPr marL="1427993" indent="-203998" algn="l" rtl="0" eaLnBrk="0" fontAlgn="base" hangingPunct="0">
        <a:spcBef>
          <a:spcPct val="20000"/>
        </a:spcBef>
        <a:spcAft>
          <a:spcPct val="0"/>
        </a:spcAft>
        <a:buChar char="–"/>
        <a:defRPr sz="1275">
          <a:solidFill>
            <a:schemeClr val="tx1"/>
          </a:solidFill>
          <a:latin typeface="+mn-lt"/>
          <a:cs typeface="+mn-cs"/>
        </a:defRPr>
      </a:lvl4pPr>
      <a:lvl5pPr marL="1835990" indent="-203998" algn="l" rtl="0" eaLnBrk="0" fontAlgn="base" hangingPunct="0">
        <a:spcBef>
          <a:spcPct val="20000"/>
        </a:spcBef>
        <a:spcAft>
          <a:spcPct val="0"/>
        </a:spcAft>
        <a:buChar char="»"/>
        <a:defRPr sz="1275">
          <a:solidFill>
            <a:schemeClr val="tx1"/>
          </a:solidFill>
          <a:latin typeface="+mn-lt"/>
          <a:cs typeface="+mn-cs"/>
        </a:defRPr>
      </a:lvl5pPr>
      <a:lvl6pPr marL="2243987" indent="-203998" algn="l" rtl="0" fontAlgn="base">
        <a:spcBef>
          <a:spcPct val="20000"/>
        </a:spcBef>
        <a:spcAft>
          <a:spcPct val="0"/>
        </a:spcAft>
        <a:buChar char="»"/>
        <a:defRPr sz="1800">
          <a:solidFill>
            <a:schemeClr val="tx1"/>
          </a:solidFill>
          <a:latin typeface="+mn-lt"/>
          <a:cs typeface="+mn-cs"/>
        </a:defRPr>
      </a:lvl6pPr>
      <a:lvl7pPr marL="2651988" indent="-203998" algn="l" rtl="0" fontAlgn="base">
        <a:spcBef>
          <a:spcPct val="20000"/>
        </a:spcBef>
        <a:spcAft>
          <a:spcPct val="0"/>
        </a:spcAft>
        <a:buChar char="»"/>
        <a:defRPr sz="1800">
          <a:solidFill>
            <a:schemeClr val="tx1"/>
          </a:solidFill>
          <a:latin typeface="+mn-lt"/>
          <a:cs typeface="+mn-cs"/>
        </a:defRPr>
      </a:lvl7pPr>
      <a:lvl8pPr marL="3059985" indent="-203998" algn="l" rtl="0" fontAlgn="base">
        <a:spcBef>
          <a:spcPct val="20000"/>
        </a:spcBef>
        <a:spcAft>
          <a:spcPct val="0"/>
        </a:spcAft>
        <a:buChar char="»"/>
        <a:defRPr sz="1800">
          <a:solidFill>
            <a:schemeClr val="tx1"/>
          </a:solidFill>
          <a:latin typeface="+mn-lt"/>
          <a:cs typeface="+mn-cs"/>
        </a:defRPr>
      </a:lvl8pPr>
      <a:lvl9pPr marL="3467983" indent="-203998" algn="l" rtl="0" fontAlgn="base">
        <a:spcBef>
          <a:spcPct val="20000"/>
        </a:spcBef>
        <a:spcAft>
          <a:spcPct val="0"/>
        </a:spcAft>
        <a:buChar char="»"/>
        <a:defRPr sz="1800">
          <a:solidFill>
            <a:schemeClr val="tx1"/>
          </a:solidFill>
          <a:latin typeface="+mn-lt"/>
          <a:cs typeface="+mn-cs"/>
        </a:defRPr>
      </a:lvl9pPr>
    </p:bodyStyle>
    <p:otherStyle>
      <a:defPPr>
        <a:defRPr lang="en-US"/>
      </a:defPPr>
      <a:lvl1pPr marL="0" algn="l" defTabSz="815994" rtl="0" eaLnBrk="1" latinLnBrk="0" hangingPunct="1">
        <a:defRPr sz="1650" kern="1200">
          <a:solidFill>
            <a:schemeClr val="tx1"/>
          </a:solidFill>
          <a:latin typeface="+mn-lt"/>
          <a:ea typeface="+mn-ea"/>
          <a:cs typeface="+mn-cs"/>
        </a:defRPr>
      </a:lvl1pPr>
      <a:lvl2pPr marL="407999" algn="l" defTabSz="815994" rtl="0" eaLnBrk="1" latinLnBrk="0" hangingPunct="1">
        <a:defRPr sz="1650" kern="1200">
          <a:solidFill>
            <a:schemeClr val="tx1"/>
          </a:solidFill>
          <a:latin typeface="+mn-lt"/>
          <a:ea typeface="+mn-ea"/>
          <a:cs typeface="+mn-cs"/>
        </a:defRPr>
      </a:lvl2pPr>
      <a:lvl3pPr marL="815994" algn="l" defTabSz="815994" rtl="0" eaLnBrk="1" latinLnBrk="0" hangingPunct="1">
        <a:defRPr sz="1650" kern="1200">
          <a:solidFill>
            <a:schemeClr val="tx1"/>
          </a:solidFill>
          <a:latin typeface="+mn-lt"/>
          <a:ea typeface="+mn-ea"/>
          <a:cs typeface="+mn-cs"/>
        </a:defRPr>
      </a:lvl3pPr>
      <a:lvl4pPr marL="1223997" algn="l" defTabSz="815994" rtl="0" eaLnBrk="1" latinLnBrk="0" hangingPunct="1">
        <a:defRPr sz="1650" kern="1200">
          <a:solidFill>
            <a:schemeClr val="tx1"/>
          </a:solidFill>
          <a:latin typeface="+mn-lt"/>
          <a:ea typeface="+mn-ea"/>
          <a:cs typeface="+mn-cs"/>
        </a:defRPr>
      </a:lvl4pPr>
      <a:lvl5pPr marL="1631993" algn="l" defTabSz="815994" rtl="0" eaLnBrk="1" latinLnBrk="0" hangingPunct="1">
        <a:defRPr sz="1650" kern="1200">
          <a:solidFill>
            <a:schemeClr val="tx1"/>
          </a:solidFill>
          <a:latin typeface="+mn-lt"/>
          <a:ea typeface="+mn-ea"/>
          <a:cs typeface="+mn-cs"/>
        </a:defRPr>
      </a:lvl5pPr>
      <a:lvl6pPr marL="2039990" algn="l" defTabSz="815994" rtl="0" eaLnBrk="1" latinLnBrk="0" hangingPunct="1">
        <a:defRPr sz="1650" kern="1200">
          <a:solidFill>
            <a:schemeClr val="tx1"/>
          </a:solidFill>
          <a:latin typeface="+mn-lt"/>
          <a:ea typeface="+mn-ea"/>
          <a:cs typeface="+mn-cs"/>
        </a:defRPr>
      </a:lvl6pPr>
      <a:lvl7pPr marL="2447992" algn="l" defTabSz="815994" rtl="0" eaLnBrk="1" latinLnBrk="0" hangingPunct="1">
        <a:defRPr sz="1650" kern="1200">
          <a:solidFill>
            <a:schemeClr val="tx1"/>
          </a:solidFill>
          <a:latin typeface="+mn-lt"/>
          <a:ea typeface="+mn-ea"/>
          <a:cs typeface="+mn-cs"/>
        </a:defRPr>
      </a:lvl7pPr>
      <a:lvl8pPr marL="2855984" algn="l" defTabSz="815994" rtl="0" eaLnBrk="1" latinLnBrk="0" hangingPunct="1">
        <a:defRPr sz="1650" kern="1200">
          <a:solidFill>
            <a:schemeClr val="tx1"/>
          </a:solidFill>
          <a:latin typeface="+mn-lt"/>
          <a:ea typeface="+mn-ea"/>
          <a:cs typeface="+mn-cs"/>
        </a:defRPr>
      </a:lvl8pPr>
      <a:lvl9pPr marL="3263985" algn="l" defTabSz="815994" rtl="0" eaLnBrk="1" latinLnBrk="0" hangingPunct="1">
        <a:defRPr sz="16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68226"/>
            <a:ext cx="4114800" cy="5988135"/>
          </a:xfrm>
          <a:prstGeom prst="rect">
            <a:avLst/>
          </a:prstGeom>
        </p:spPr>
        <p:txBody>
          <a:bodyPr vert="horz" lIns="0" tIns="0" rIns="0" bIns="0" rtlCol="0" anchor="t" anchorCtr="0">
            <a:noAutofit/>
          </a:bodyPr>
          <a:lstStyle/>
          <a:p>
            <a:r>
              <a:rPr lang="en-US" noProof="0"/>
              <a:t>Click to edit Master title style</a:t>
            </a:r>
            <a:endParaRPr lang="en-US" noProof="0" dirty="0"/>
          </a:p>
        </p:txBody>
      </p:sp>
      <p:sp>
        <p:nvSpPr>
          <p:cNvPr id="3" name="Text Placeholder 2"/>
          <p:cNvSpPr>
            <a:spLocks noGrp="1"/>
          </p:cNvSpPr>
          <p:nvPr>
            <p:ph type="body" idx="1"/>
          </p:nvPr>
        </p:nvSpPr>
        <p:spPr>
          <a:xfrm>
            <a:off x="4800600" y="256034"/>
            <a:ext cx="4114800" cy="6000327"/>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6435307"/>
            <a:ext cx="2057400" cy="182880"/>
          </a:xfrm>
          <a:prstGeom prst="rect">
            <a:avLst/>
          </a:prstGeom>
        </p:spPr>
        <p:txBody>
          <a:bodyPr vert="horz" lIns="0" tIns="0" rIns="0" bIns="0" rtlCol="0" anchor="ctr"/>
          <a:lstStyle>
            <a:lvl1pPr algn="r">
              <a:defRPr sz="600" baseline="0">
                <a:solidFill>
                  <a:schemeClr val="bg2"/>
                </a:solidFill>
                <a:latin typeface="+mn-lt"/>
                <a:ea typeface="Arial" charset="0"/>
                <a:cs typeface="Arial" charset="0"/>
              </a:defRPr>
            </a:lvl1pPr>
          </a:lstStyle>
          <a:p>
            <a:pPr defTabSz="685783"/>
            <a:fld id="{3FD999D4-B456-9943-89B7-30D56181CE18}" type="slidenum">
              <a:rPr lang="en-US" smtClean="0">
                <a:solidFill>
                  <a:srgbClr val="FFFFFF"/>
                </a:solidFill>
              </a:rPr>
              <a:pPr defTabSz="685783"/>
              <a:t>‹#›</a:t>
            </a:fld>
            <a:endParaRPr lang="en-US">
              <a:solidFill>
                <a:srgbClr val="FFFFFF"/>
              </a:solidFill>
            </a:endParaRPr>
          </a:p>
        </p:txBody>
      </p:sp>
      <p:sp>
        <p:nvSpPr>
          <p:cNvPr id="9" name="Footer Placeholder 8"/>
          <p:cNvSpPr>
            <a:spLocks noGrp="1"/>
          </p:cNvSpPr>
          <p:nvPr>
            <p:ph type="ftr" sz="quarter" idx="3"/>
          </p:nvPr>
        </p:nvSpPr>
        <p:spPr>
          <a:xfrm>
            <a:off x="228600" y="6435307"/>
            <a:ext cx="6400800" cy="18288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pPr defTabSz="685783"/>
            <a:r>
              <a:rPr lang="en-US">
                <a:solidFill>
                  <a:srgbClr val="FFFFFF"/>
                </a:solidFill>
              </a:rPr>
              <a:t>Think 2018 / DOC 8110 / March 19, 2018 / © 2018 IBM Corporation</a:t>
            </a:r>
          </a:p>
        </p:txBody>
      </p:sp>
    </p:spTree>
    <p:extLst>
      <p:ext uri="{BB962C8B-B14F-4D97-AF65-F5344CB8AC3E}">
        <p14:creationId xmlns:p14="http://schemas.microsoft.com/office/powerpoint/2010/main" val="1877071305"/>
      </p:ext>
    </p:extLst>
  </p:cSld>
  <p:clrMap bg1="lt1" tx1="dk1" bg2="lt2" tx2="dk2" accent1="accent1" accent2="accent2" accent3="accent3" accent4="accent4" accent5="accent5" accent6="accent6" hlink="hlink" folHlink="folHlink"/>
  <p:sldLayoutIdLst>
    <p:sldLayoutId id="2147483795" r:id="rId1"/>
    <p:sldLayoutId id="2147483796" r:id="rId2"/>
    <p:sldLayoutId id="2147483797" r:id="rId3"/>
    <p:sldLayoutId id="2147483798" r:id="rId4"/>
    <p:sldLayoutId id="2147483799" r:id="rId5"/>
    <p:sldLayoutId id="2147483800" r:id="rId6"/>
    <p:sldLayoutId id="2147483801" r:id="rId7"/>
    <p:sldLayoutId id="2147483802" r:id="rId8"/>
    <p:sldLayoutId id="2147483803" r:id="rId9"/>
    <p:sldLayoutId id="2147483804" r:id="rId10"/>
    <p:sldLayoutId id="2147483805" r:id="rId11"/>
    <p:sldLayoutId id="2147483806" r:id="rId12"/>
    <p:sldLayoutId id="2147483807" r:id="rId13"/>
    <p:sldLayoutId id="2147483808" r:id="rId14"/>
    <p:sldLayoutId id="2147483809" r:id="rId15"/>
    <p:sldLayoutId id="2147483810" r:id="rId16"/>
    <p:sldLayoutId id="2147483811" r:id="rId17"/>
    <p:sldLayoutId id="2147483812" r:id="rId18"/>
    <p:sldLayoutId id="2147483813" r:id="rId19"/>
    <p:sldLayoutId id="2147483814" r:id="rId20"/>
    <p:sldLayoutId id="2147483815" r:id="rId21"/>
    <p:sldLayoutId id="2147483816" r:id="rId22"/>
    <p:sldLayoutId id="2147483817" r:id="rId23"/>
    <p:sldLayoutId id="2147483818" r:id="rId24"/>
    <p:sldLayoutId id="2147483819" r:id="rId25"/>
    <p:sldLayoutId id="2147483820" r:id="rId26"/>
    <p:sldLayoutId id="2147483821" r:id="rId27"/>
    <p:sldLayoutId id="2147483822" r:id="rId28"/>
    <p:sldLayoutId id="2147483823" r:id="rId29"/>
    <p:sldLayoutId id="2147483824" r:id="rId30"/>
    <p:sldLayoutId id="2147483825" r:id="rId31"/>
    <p:sldLayoutId id="2147483826" r:id="rId32"/>
    <p:sldLayoutId id="2147483827" r:id="rId33"/>
    <p:sldLayoutId id="2147483828" r:id="rId34"/>
    <p:sldLayoutId id="2147483829" r:id="rId35"/>
    <p:sldLayoutId id="2147483831" r:id="rId36"/>
  </p:sldLayoutIdLst>
  <p:hf hdr="0" dt="0"/>
  <p:txStyles>
    <p:titleStyle>
      <a:lvl1pPr algn="l" defTabSz="457189" rtl="0" eaLnBrk="1" latinLnBrk="0" hangingPunct="1">
        <a:lnSpc>
          <a:spcPct val="90000"/>
        </a:lnSpc>
        <a:spcBef>
          <a:spcPct val="0"/>
        </a:spcBef>
        <a:buNone/>
        <a:defRPr sz="2400" kern="1200">
          <a:solidFill>
            <a:schemeClr val="bg2"/>
          </a:solidFill>
          <a:latin typeface="+mj-lt"/>
          <a:ea typeface="Arial" charset="0"/>
          <a:cs typeface="Arial" charset="0"/>
        </a:defRPr>
      </a:lvl1pPr>
    </p:titleStyle>
    <p:bodyStyle>
      <a:lvl1pPr marL="0" indent="0" algn="l" defTabSz="457189"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4" indent="-173034" algn="l" defTabSz="457189"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65" indent="-173034" algn="l" defTabSz="457189"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60" indent="-168271" algn="l" defTabSz="457189"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55" indent="-173034" algn="l" defTabSz="457189"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5"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9" rtl="0" eaLnBrk="1" latinLnBrk="0" hangingPunct="1">
        <a:defRPr sz="1800" kern="1200">
          <a:solidFill>
            <a:schemeClr val="tx1"/>
          </a:solidFill>
          <a:latin typeface="+mn-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8"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2"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hyperlink" Target="https://myibm.ibm.com/products-services/containerlibrary" TargetMode="External"/><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hyperlink" Target="https://docs.openshift.com/container-platform/3.11/install/prerequisites.html#system-requirements" TargetMode="External"/><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hyperlink" Target="https://www.ibm.com/support/producthub/icpdata/docs/content/SSQNUZ_current/cpd/install/install.html"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image" Target="../media/image11.tif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svg"/></Relationships>
</file>

<file path=ppt/slides/_rels/slide6.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5"/>
          <p:cNvSpPr>
            <a:spLocks noGrp="1" noChangeArrowheads="1"/>
          </p:cNvSpPr>
          <p:nvPr>
            <p:ph type="subTitle" idx="1"/>
          </p:nvPr>
        </p:nvSpPr>
        <p:spPr/>
        <p:txBody>
          <a:bodyPr/>
          <a:lstStyle/>
          <a:p>
            <a:pPr eaLnBrk="1" hangingPunct="1">
              <a:spcBef>
                <a:spcPct val="0"/>
              </a:spcBef>
              <a:buClr>
                <a:srgbClr val="2DB6B3"/>
              </a:buClr>
              <a:buFont typeface="Wingdings" pitchFamily="2" charset="2"/>
              <a:buNone/>
            </a:pPr>
            <a:r>
              <a:rPr lang="en-US" altLang="en-US" dirty="0">
                <a:sym typeface="Arial" pitchFamily="34" charset="0"/>
              </a:rPr>
              <a:t>Nov 2019</a:t>
            </a:r>
            <a:endParaRPr lang="en-US" altLang="en-US" dirty="0"/>
          </a:p>
        </p:txBody>
      </p:sp>
      <p:sp>
        <p:nvSpPr>
          <p:cNvPr id="3075" name="Rectangle 4"/>
          <p:cNvSpPr>
            <a:spLocks noGrp="1" noChangeArrowheads="1"/>
          </p:cNvSpPr>
          <p:nvPr>
            <p:ph type="ctrTitle"/>
          </p:nvPr>
        </p:nvSpPr>
        <p:spPr>
          <a:xfrm>
            <a:off x="249238" y="2077452"/>
            <a:ext cx="8669337" cy="1077913"/>
          </a:xfrm>
        </p:spPr>
        <p:txBody>
          <a:bodyPr/>
          <a:lstStyle/>
          <a:p>
            <a:pPr algn="ctr" eaLnBrk="1" hangingPunct="1"/>
            <a:r>
              <a:rPr lang="en-US" altLang="en-US" sz="3200" b="1" dirty="0"/>
              <a:t>Cloud Pak For Data</a:t>
            </a:r>
            <a:br>
              <a:rPr lang="en-US" altLang="en-US" sz="3200" b="1" dirty="0"/>
            </a:br>
            <a:r>
              <a:rPr lang="en-US" altLang="en-US" sz="3200" b="1" dirty="0"/>
              <a:t>Install Prep</a:t>
            </a:r>
            <a:br>
              <a:rPr lang="en-US" altLang="en-US" sz="3200" b="1" dirty="0"/>
            </a:br>
            <a:br>
              <a:rPr lang="en-US" altLang="en-US" sz="3200" b="1" dirty="0"/>
            </a:br>
            <a:r>
              <a:rPr lang="en-US" altLang="en-US" sz="2400" b="1" dirty="0"/>
              <a:t>IBM Data and AI Expert Lab</a:t>
            </a:r>
            <a:endParaRPr lang="en-US" altLang="en-US" sz="24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3" name="Title 1"/>
          <p:cNvSpPr>
            <a:spLocks noGrp="1"/>
          </p:cNvSpPr>
          <p:nvPr>
            <p:ph type="title"/>
          </p:nvPr>
        </p:nvSpPr>
        <p:spPr>
          <a:xfrm>
            <a:off x="175419" y="656798"/>
            <a:ext cx="8319542" cy="660400"/>
          </a:xfrm>
        </p:spPr>
        <p:txBody>
          <a:bodyPr/>
          <a:lstStyle/>
          <a:p>
            <a:r>
              <a:rPr lang="en-US" sz="2000" kern="1200" dirty="0">
                <a:solidFill>
                  <a:srgbClr val="2226DE"/>
                </a:solidFill>
                <a:latin typeface="Arial" pitchFamily="34" charset="0"/>
                <a:cs typeface="+mn-cs"/>
              </a:rPr>
              <a:t>System requirement</a:t>
            </a:r>
          </a:p>
        </p:txBody>
      </p:sp>
      <p:graphicFrame>
        <p:nvGraphicFramePr>
          <p:cNvPr id="4" name="Table 3">
            <a:extLst>
              <a:ext uri="{FF2B5EF4-FFF2-40B4-BE49-F238E27FC236}">
                <a16:creationId xmlns:a16="http://schemas.microsoft.com/office/drawing/2014/main" id="{6130F803-A998-1340-84BF-F2A84F7E7725}"/>
              </a:ext>
            </a:extLst>
          </p:cNvPr>
          <p:cNvGraphicFramePr>
            <a:graphicFrameLocks noGrp="1"/>
          </p:cNvGraphicFramePr>
          <p:nvPr>
            <p:extLst>
              <p:ext uri="{D42A27DB-BD31-4B8C-83A1-F6EECF244321}">
                <p14:modId xmlns:p14="http://schemas.microsoft.com/office/powerpoint/2010/main" val="152418131"/>
              </p:ext>
            </p:extLst>
          </p:nvPr>
        </p:nvGraphicFramePr>
        <p:xfrm>
          <a:off x="254432" y="1038514"/>
          <a:ext cx="8635135" cy="5576512"/>
        </p:xfrm>
        <a:graphic>
          <a:graphicData uri="http://schemas.openxmlformats.org/drawingml/2006/table">
            <a:tbl>
              <a:tblPr firstRow="1" bandRow="1">
                <a:tableStyleId>{5C22544A-7EE6-4342-B048-85BDC9FD1C3A}</a:tableStyleId>
              </a:tblPr>
              <a:tblGrid>
                <a:gridCol w="1901606">
                  <a:extLst>
                    <a:ext uri="{9D8B030D-6E8A-4147-A177-3AD203B41FA5}">
                      <a16:colId xmlns:a16="http://schemas.microsoft.com/office/drawing/2014/main" val="4046137225"/>
                    </a:ext>
                  </a:extLst>
                </a:gridCol>
                <a:gridCol w="6733529">
                  <a:extLst>
                    <a:ext uri="{9D8B030D-6E8A-4147-A177-3AD203B41FA5}">
                      <a16:colId xmlns:a16="http://schemas.microsoft.com/office/drawing/2014/main" val="879795851"/>
                    </a:ext>
                  </a:extLst>
                </a:gridCol>
              </a:tblGrid>
              <a:tr h="502626">
                <a:tc>
                  <a:txBody>
                    <a:bodyPr/>
                    <a:lstStyle/>
                    <a:p>
                      <a:pPr algn="l"/>
                      <a:r>
                        <a:rPr lang="en-US" sz="1400" dirty="0"/>
                        <a:t>Items</a:t>
                      </a:r>
                    </a:p>
                  </a:txBody>
                  <a:tcPr marL="68580" marR="68580" marT="34290" marB="34290"/>
                </a:tc>
                <a:tc>
                  <a:txBody>
                    <a:bodyPr/>
                    <a:lstStyle/>
                    <a:p>
                      <a:pPr algn="l"/>
                      <a:r>
                        <a:rPr lang="en-US" sz="1400" dirty="0"/>
                        <a:t>Requirement</a:t>
                      </a:r>
                    </a:p>
                  </a:txBody>
                  <a:tcPr marL="68580" marR="68580" marT="34290" marB="34290"/>
                </a:tc>
                <a:extLst>
                  <a:ext uri="{0D108BD9-81ED-4DB2-BD59-A6C34878D82A}">
                    <a16:rowId xmlns:a16="http://schemas.microsoft.com/office/drawing/2014/main" val="4027963527"/>
                  </a:ext>
                </a:extLst>
              </a:tr>
              <a:tr h="339225">
                <a:tc>
                  <a:txBody>
                    <a:bodyPr/>
                    <a:lstStyle/>
                    <a:p>
                      <a:pPr algn="l"/>
                      <a:r>
                        <a:rPr lang="en-US" sz="1100" b="1" dirty="0"/>
                        <a:t>OS version</a:t>
                      </a:r>
                    </a:p>
                  </a:txBody>
                  <a:tcPr marL="68580" marR="68580" marT="34290" marB="34290"/>
                </a:tc>
                <a:tc>
                  <a:txBody>
                    <a:bodyPr/>
                    <a:lstStyle/>
                    <a:p>
                      <a:pPr marL="0" marR="0" lvl="0" indent="0" algn="l" defTabSz="609570" rtl="0" eaLnBrk="1" fontAlgn="auto" latinLnBrk="0" hangingPunct="1">
                        <a:lnSpc>
                          <a:spcPct val="100000"/>
                        </a:lnSpc>
                        <a:spcBef>
                          <a:spcPts val="0"/>
                        </a:spcBef>
                        <a:spcAft>
                          <a:spcPts val="0"/>
                        </a:spcAft>
                        <a:buClrTx/>
                        <a:buSzTx/>
                        <a:buFontTx/>
                        <a:buNone/>
                        <a:tabLst/>
                        <a:defRPr/>
                      </a:pPr>
                      <a:r>
                        <a:rPr lang="en-US" sz="1100" dirty="0" err="1"/>
                        <a:t>Redhat</a:t>
                      </a:r>
                      <a:r>
                        <a:rPr lang="en-US" sz="1100" dirty="0"/>
                        <a:t> 7.6+</a:t>
                      </a:r>
                    </a:p>
                  </a:txBody>
                  <a:tcPr marL="68580" marR="68580" marT="34290" marB="34290"/>
                </a:tc>
                <a:extLst>
                  <a:ext uri="{0D108BD9-81ED-4DB2-BD59-A6C34878D82A}">
                    <a16:rowId xmlns:a16="http://schemas.microsoft.com/office/drawing/2014/main" val="2320853521"/>
                  </a:ext>
                </a:extLst>
              </a:tr>
              <a:tr h="266114">
                <a:tc>
                  <a:txBody>
                    <a:bodyPr/>
                    <a:lstStyle/>
                    <a:p>
                      <a:pPr algn="l"/>
                      <a:r>
                        <a:rPr lang="en-US" sz="1100" b="1" dirty="0"/>
                        <a:t>SELINUX</a:t>
                      </a:r>
                    </a:p>
                  </a:txBody>
                  <a:tcPr marL="68580" marR="68580" marT="34290" marB="34290"/>
                </a:tc>
                <a:tc>
                  <a:txBody>
                    <a:bodyPr/>
                    <a:lstStyle/>
                    <a:p>
                      <a:pPr marL="0" marR="0" lvl="0" indent="0" algn="l" defTabSz="609570" rtl="0" eaLnBrk="1" fontAlgn="auto" latinLnBrk="0" hangingPunct="1">
                        <a:lnSpc>
                          <a:spcPct val="100000"/>
                        </a:lnSpc>
                        <a:spcBef>
                          <a:spcPts val="0"/>
                        </a:spcBef>
                        <a:spcAft>
                          <a:spcPts val="0"/>
                        </a:spcAft>
                        <a:buClrTx/>
                        <a:buSzTx/>
                        <a:buFontTx/>
                        <a:buNone/>
                        <a:tabLst/>
                        <a:defRPr/>
                      </a:pPr>
                      <a:r>
                        <a:rPr lang="en-US" sz="1100" dirty="0"/>
                        <a:t>enforcing</a:t>
                      </a:r>
                    </a:p>
                  </a:txBody>
                  <a:tcPr marL="68580" marR="68580" marT="34290" marB="34290"/>
                </a:tc>
                <a:extLst>
                  <a:ext uri="{0D108BD9-81ED-4DB2-BD59-A6C34878D82A}">
                    <a16:rowId xmlns:a16="http://schemas.microsoft.com/office/drawing/2014/main" val="1018222468"/>
                  </a:ext>
                </a:extLst>
              </a:tr>
              <a:tr h="388620">
                <a:tc>
                  <a:txBody>
                    <a:bodyPr/>
                    <a:lstStyle/>
                    <a:p>
                      <a:r>
                        <a:rPr lang="en-US" sz="1100" b="1" dirty="0"/>
                        <a:t>OS level file systems</a:t>
                      </a:r>
                    </a:p>
                  </a:txBody>
                  <a:tcPr marL="68580" marR="68580" marT="34290" marB="34290"/>
                </a:tc>
                <a:tc>
                  <a:txBody>
                    <a:bodyPr/>
                    <a:lstStyle/>
                    <a:p>
                      <a:pPr marL="0" marR="0" lvl="0" indent="0" algn="l" defTabSz="609570" rtl="0" eaLnBrk="1" fontAlgn="auto" latinLnBrk="0" hangingPunct="1">
                        <a:lnSpc>
                          <a:spcPct val="100000"/>
                        </a:lnSpc>
                        <a:spcBef>
                          <a:spcPts val="0"/>
                        </a:spcBef>
                        <a:spcAft>
                          <a:spcPts val="0"/>
                        </a:spcAft>
                        <a:buClrTx/>
                        <a:buSzTx/>
                        <a:buFontTx/>
                        <a:buNone/>
                        <a:tabLst/>
                        <a:defRPr/>
                      </a:pPr>
                      <a:r>
                        <a:rPr lang="en-US" sz="1100" dirty="0"/>
                        <a:t>Use XFS filesystem with </a:t>
                      </a:r>
                      <a:r>
                        <a:rPr lang="en-US" sz="1100" dirty="0" err="1"/>
                        <a:t>ftype</a:t>
                      </a:r>
                      <a:r>
                        <a:rPr lang="en-US" sz="1100" dirty="0"/>
                        <a:t>=1  flag set </a:t>
                      </a:r>
                    </a:p>
                    <a:p>
                      <a:pPr marL="0" marR="0" lvl="0" indent="0" algn="l" defTabSz="609570" rtl="0" eaLnBrk="1" fontAlgn="auto" latinLnBrk="0" hangingPunct="1">
                        <a:lnSpc>
                          <a:spcPct val="100000"/>
                        </a:lnSpc>
                        <a:spcBef>
                          <a:spcPts val="0"/>
                        </a:spcBef>
                        <a:spcAft>
                          <a:spcPts val="0"/>
                        </a:spcAft>
                        <a:buClrTx/>
                        <a:buSzTx/>
                        <a:buFontTx/>
                        <a:buNone/>
                        <a:tabLst/>
                        <a:defRPr/>
                      </a:pPr>
                      <a:r>
                        <a:rPr lang="en-US" sz="1100" dirty="0"/>
                        <a:t>Make NFS with flags ( </a:t>
                      </a:r>
                      <a:r>
                        <a:rPr lang="en-US" sz="1100" dirty="0" err="1"/>
                        <a:t>rw,no_root_squash</a:t>
                      </a:r>
                      <a:r>
                        <a:rPr lang="en-US" sz="1100" dirty="0"/>
                        <a:t>)</a:t>
                      </a:r>
                    </a:p>
                  </a:txBody>
                  <a:tcPr marL="68580" marR="68580" marT="34290" marB="34290"/>
                </a:tc>
                <a:extLst>
                  <a:ext uri="{0D108BD9-81ED-4DB2-BD59-A6C34878D82A}">
                    <a16:rowId xmlns:a16="http://schemas.microsoft.com/office/drawing/2014/main" val="2372778421"/>
                  </a:ext>
                </a:extLst>
              </a:tr>
              <a:tr h="244246">
                <a:tc>
                  <a:txBody>
                    <a:bodyPr/>
                    <a:lstStyle/>
                    <a:p>
                      <a:r>
                        <a:rPr lang="en-US" sz="1100" b="1" dirty="0"/>
                        <a:t>Disk requirements</a:t>
                      </a:r>
                    </a:p>
                  </a:txBody>
                  <a:tcPr marL="68580" marR="68580" marT="34290" marB="34290"/>
                </a:tc>
                <a:tc>
                  <a:txBody>
                    <a:bodyPr/>
                    <a:lstStyle/>
                    <a:p>
                      <a:pPr marL="0" marR="0" lvl="0" indent="0" algn="l" defTabSz="609570" rtl="0" eaLnBrk="1" fontAlgn="auto" latinLnBrk="0" hangingPunct="1">
                        <a:lnSpc>
                          <a:spcPct val="100000"/>
                        </a:lnSpc>
                        <a:spcBef>
                          <a:spcPts val="0"/>
                        </a:spcBef>
                        <a:spcAft>
                          <a:spcPts val="0"/>
                        </a:spcAft>
                        <a:buClrTx/>
                        <a:buSzTx/>
                        <a:buFontTx/>
                        <a:buNone/>
                        <a:tabLst/>
                        <a:defRPr/>
                      </a:pPr>
                      <a:r>
                        <a:rPr lang="en-US" sz="1100" dirty="0"/>
                        <a:t>https://docs.openshift.com/container-platform/3.11/install/prerequisites.html#system-requirements</a:t>
                      </a:r>
                    </a:p>
                  </a:txBody>
                  <a:tcPr marL="68580" marR="68580" marT="34290" marB="34290"/>
                </a:tc>
                <a:extLst>
                  <a:ext uri="{0D108BD9-81ED-4DB2-BD59-A6C34878D82A}">
                    <a16:rowId xmlns:a16="http://schemas.microsoft.com/office/drawing/2014/main" val="2296170420"/>
                  </a:ext>
                </a:extLst>
              </a:tr>
              <a:tr h="918159">
                <a:tc>
                  <a:txBody>
                    <a:bodyPr/>
                    <a:lstStyle/>
                    <a:p>
                      <a:r>
                        <a:rPr lang="en-US" sz="1100" b="1" dirty="0"/>
                        <a:t>Network requirements</a:t>
                      </a:r>
                    </a:p>
                  </a:txBody>
                  <a:tcPr marL="68580" marR="68580" marT="34290" marB="34290"/>
                </a:tc>
                <a:tc>
                  <a:txBody>
                    <a:bodyPr/>
                    <a:lstStyle/>
                    <a:p>
                      <a:r>
                        <a:rPr lang="en-US" sz="1100" dirty="0"/>
                        <a:t>minimum 1 GB network between the nodes</a:t>
                      </a:r>
                    </a:p>
                    <a:p>
                      <a:pPr marL="0" marR="0" lvl="0" indent="0" algn="l" defTabSz="609570" rtl="0" eaLnBrk="1" fontAlgn="auto" latinLnBrk="0" hangingPunct="1">
                        <a:lnSpc>
                          <a:spcPct val="100000"/>
                        </a:lnSpc>
                        <a:spcBef>
                          <a:spcPts val="0"/>
                        </a:spcBef>
                        <a:spcAft>
                          <a:spcPts val="0"/>
                        </a:spcAft>
                        <a:buClrTx/>
                        <a:buSzTx/>
                        <a:buFontTx/>
                        <a:buNone/>
                        <a:tabLst/>
                        <a:defRPr/>
                      </a:pPr>
                      <a:r>
                        <a:rPr lang="en-US" sz="1100" dirty="0"/>
                        <a:t>Access to DNS server in the environment</a:t>
                      </a:r>
                    </a:p>
                    <a:p>
                      <a:pPr marL="0" marR="0" lvl="0" indent="0" algn="l" defTabSz="609570" rtl="0" eaLnBrk="1" fontAlgn="auto" latinLnBrk="0" hangingPunct="1">
                        <a:lnSpc>
                          <a:spcPct val="100000"/>
                        </a:lnSpc>
                        <a:spcBef>
                          <a:spcPts val="0"/>
                        </a:spcBef>
                        <a:spcAft>
                          <a:spcPts val="0"/>
                        </a:spcAft>
                        <a:buClrTx/>
                        <a:buSzTx/>
                        <a:buFontTx/>
                        <a:buNone/>
                        <a:tabLst/>
                        <a:defRPr/>
                      </a:pPr>
                      <a:r>
                        <a:rPr lang="en-US" sz="1100" dirty="0"/>
                        <a:t>Shared network between master and workers</a:t>
                      </a:r>
                    </a:p>
                    <a:p>
                      <a:pPr marL="0" marR="0" lvl="0" indent="0" algn="l" defTabSz="609570" rtl="0" eaLnBrk="1" fontAlgn="auto" latinLnBrk="0" hangingPunct="1">
                        <a:lnSpc>
                          <a:spcPct val="100000"/>
                        </a:lnSpc>
                        <a:spcBef>
                          <a:spcPts val="0"/>
                        </a:spcBef>
                        <a:spcAft>
                          <a:spcPts val="0"/>
                        </a:spcAft>
                        <a:buClrTx/>
                        <a:buSzTx/>
                        <a:buFontTx/>
                        <a:buNone/>
                        <a:tabLst/>
                        <a:defRPr/>
                      </a:pPr>
                      <a:r>
                        <a:rPr lang="en-US" sz="1100" dirty="0"/>
                        <a:t>See port listing that are used by OpenShift and will need to be open for intra-cluster communication : https://docs.openshift.com/container-platform/3.11/install/prerequisites.html</a:t>
                      </a:r>
                    </a:p>
                  </a:txBody>
                  <a:tcPr marL="68580" marR="68580" marT="34290" marB="34290"/>
                </a:tc>
                <a:extLst>
                  <a:ext uri="{0D108BD9-81ED-4DB2-BD59-A6C34878D82A}">
                    <a16:rowId xmlns:a16="http://schemas.microsoft.com/office/drawing/2014/main" val="1805523849"/>
                  </a:ext>
                </a:extLst>
              </a:tr>
              <a:tr h="413630">
                <a:tc>
                  <a:txBody>
                    <a:bodyPr/>
                    <a:lstStyle/>
                    <a:p>
                      <a:r>
                        <a:rPr lang="en-US" sz="1100" b="1" dirty="0" err="1"/>
                        <a:t>AirGap</a:t>
                      </a:r>
                      <a:r>
                        <a:rPr lang="en-US" sz="1100" b="1" dirty="0"/>
                        <a:t> Environment</a:t>
                      </a:r>
                    </a:p>
                  </a:txBody>
                  <a:tcPr marL="68580" marR="68580" marT="34290" marB="34290"/>
                </a:tc>
                <a:tc>
                  <a:txBody>
                    <a:bodyPr/>
                    <a:lstStyle/>
                    <a:p>
                      <a:pPr marL="0" marR="0" lvl="0" indent="0" algn="l" defTabSz="609570" rtl="0" eaLnBrk="1" fontAlgn="auto" latinLnBrk="0" hangingPunct="1">
                        <a:lnSpc>
                          <a:spcPct val="100000"/>
                        </a:lnSpc>
                        <a:spcBef>
                          <a:spcPts val="0"/>
                        </a:spcBef>
                        <a:spcAft>
                          <a:spcPts val="0"/>
                        </a:spcAft>
                        <a:buClrTx/>
                        <a:buSzTx/>
                        <a:buFontTx/>
                        <a:buNone/>
                        <a:tabLst/>
                        <a:defRPr/>
                      </a:pPr>
                      <a:r>
                        <a:rPr lang="en-US" sz="1100" dirty="0"/>
                        <a:t>Use a </a:t>
                      </a:r>
                      <a:r>
                        <a:rPr lang="en-US" sz="1100" dirty="0" err="1"/>
                        <a:t>linux</a:t>
                      </a:r>
                      <a:r>
                        <a:rPr lang="en-US" sz="1100" dirty="0"/>
                        <a:t> node that has internet access to run CPD installer and transfer tar files and setup local repo : https://www.ibm.com/support/producthub/icpdata/docs/content/SSQNUZ_current/cpd/install/install.html</a:t>
                      </a:r>
                    </a:p>
                  </a:txBody>
                  <a:tcPr marL="68580" marR="68580" marT="34290" marB="34290"/>
                </a:tc>
                <a:extLst>
                  <a:ext uri="{0D108BD9-81ED-4DB2-BD59-A6C34878D82A}">
                    <a16:rowId xmlns:a16="http://schemas.microsoft.com/office/drawing/2014/main" val="2397531768"/>
                  </a:ext>
                </a:extLst>
              </a:tr>
              <a:tr h="0">
                <a:tc>
                  <a:txBody>
                    <a:bodyPr/>
                    <a:lstStyle/>
                    <a:p>
                      <a:pPr marL="0" marR="0" lvl="0" indent="0" algn="l" defTabSz="609570" rtl="0" eaLnBrk="1" fontAlgn="auto" latinLnBrk="0" hangingPunct="1">
                        <a:lnSpc>
                          <a:spcPct val="100000"/>
                        </a:lnSpc>
                        <a:spcBef>
                          <a:spcPts val="0"/>
                        </a:spcBef>
                        <a:spcAft>
                          <a:spcPts val="0"/>
                        </a:spcAft>
                        <a:buClrTx/>
                        <a:buSzTx/>
                        <a:buFontTx/>
                        <a:buNone/>
                        <a:tabLst/>
                        <a:defRPr/>
                      </a:pPr>
                      <a:r>
                        <a:rPr lang="en-US" sz="1100" b="1" dirty="0"/>
                        <a:t>Clock synchronization</a:t>
                      </a:r>
                    </a:p>
                    <a:p>
                      <a:endParaRPr lang="en-US" sz="1100" b="1" dirty="0"/>
                    </a:p>
                  </a:txBody>
                  <a:tcPr marL="68580" marR="68580" marT="34290" marB="34290"/>
                </a:tc>
                <a:tc>
                  <a:txBody>
                    <a:bodyPr/>
                    <a:lstStyle/>
                    <a:p>
                      <a:pPr marL="0" marR="0" lvl="0" indent="0" algn="l" defTabSz="609570" rtl="0" eaLnBrk="1" fontAlgn="auto" latinLnBrk="0" hangingPunct="1">
                        <a:lnSpc>
                          <a:spcPct val="100000"/>
                        </a:lnSpc>
                        <a:spcBef>
                          <a:spcPts val="0"/>
                        </a:spcBef>
                        <a:spcAft>
                          <a:spcPts val="0"/>
                        </a:spcAft>
                        <a:buClrTx/>
                        <a:buSzTx/>
                        <a:buFontTx/>
                        <a:buNone/>
                        <a:tabLst/>
                        <a:defRPr/>
                      </a:pPr>
                      <a:r>
                        <a:rPr lang="en-US" sz="1100" dirty="0"/>
                        <a:t>synchronize the clocks on each node in the cluster within 500 </a:t>
                      </a:r>
                      <a:r>
                        <a:rPr lang="en-US" sz="1100" dirty="0" err="1"/>
                        <a:t>ms</a:t>
                      </a:r>
                      <a:endParaRPr lang="en-US" sz="1100" dirty="0"/>
                    </a:p>
                  </a:txBody>
                  <a:tcPr marL="68580" marR="68580" marT="34290" marB="34290"/>
                </a:tc>
                <a:extLst>
                  <a:ext uri="{0D108BD9-81ED-4DB2-BD59-A6C34878D82A}">
                    <a16:rowId xmlns:a16="http://schemas.microsoft.com/office/drawing/2014/main" val="1651978109"/>
                  </a:ext>
                </a:extLst>
              </a:tr>
              <a:tr h="272402">
                <a:tc>
                  <a:txBody>
                    <a:bodyPr/>
                    <a:lstStyle/>
                    <a:p>
                      <a:r>
                        <a:rPr lang="en-US" sz="1100" b="1" dirty="0"/>
                        <a:t>Bastion node</a:t>
                      </a:r>
                    </a:p>
                  </a:txBody>
                  <a:tcPr marL="68580" marR="68580" marT="34290" marB="34290"/>
                </a:tc>
                <a:tc>
                  <a:txBody>
                    <a:bodyPr/>
                    <a:lstStyle/>
                    <a:p>
                      <a:pPr marL="0" marR="0" lvl="0" indent="0" algn="l" defTabSz="609570" rtl="0" eaLnBrk="1" fontAlgn="auto" latinLnBrk="0" hangingPunct="1">
                        <a:lnSpc>
                          <a:spcPct val="100000"/>
                        </a:lnSpc>
                        <a:spcBef>
                          <a:spcPts val="0"/>
                        </a:spcBef>
                        <a:spcAft>
                          <a:spcPts val="0"/>
                        </a:spcAft>
                        <a:buClrTx/>
                        <a:buSzTx/>
                        <a:buFontTx/>
                        <a:buNone/>
                        <a:tabLst/>
                        <a:defRPr/>
                      </a:pPr>
                      <a:r>
                        <a:rPr lang="en-US" sz="1100" dirty="0"/>
                        <a:t>Can use additional </a:t>
                      </a:r>
                      <a:r>
                        <a:rPr lang="en-US" sz="1100" dirty="0" err="1"/>
                        <a:t>linux</a:t>
                      </a:r>
                      <a:r>
                        <a:rPr lang="en-US" sz="1100" dirty="0"/>
                        <a:t> node with internet connectivity to download and stage repo files and run installer.</a:t>
                      </a:r>
                    </a:p>
                  </a:txBody>
                  <a:tcPr marL="68580" marR="68580" marT="34290" marB="34290"/>
                </a:tc>
                <a:extLst>
                  <a:ext uri="{0D108BD9-81ED-4DB2-BD59-A6C34878D82A}">
                    <a16:rowId xmlns:a16="http://schemas.microsoft.com/office/drawing/2014/main" val="1108590139"/>
                  </a:ext>
                </a:extLst>
              </a:tr>
              <a:tr h="413630">
                <a:tc>
                  <a:txBody>
                    <a:bodyPr/>
                    <a:lstStyle/>
                    <a:p>
                      <a:r>
                        <a:rPr lang="en-US" sz="1100" b="1" dirty="0"/>
                        <a:t>On all </a:t>
                      </a:r>
                      <a:r>
                        <a:rPr lang="en-US" sz="1100" b="1" dirty="0" err="1"/>
                        <a:t>vms</a:t>
                      </a:r>
                      <a:r>
                        <a:rPr lang="en-US" sz="1100" b="1" dirty="0"/>
                        <a:t> OS tunable</a:t>
                      </a:r>
                    </a:p>
                  </a:txBody>
                  <a:tcPr marL="68580" marR="68580" marT="34290" marB="34290"/>
                </a:tc>
                <a:tc>
                  <a:txBody>
                    <a:bodyPr/>
                    <a:lstStyle/>
                    <a:p>
                      <a:pPr marL="0" marR="0" lvl="0" indent="0" algn="l" defTabSz="609570" rtl="0" eaLnBrk="1" fontAlgn="auto" latinLnBrk="0" hangingPunct="1">
                        <a:lnSpc>
                          <a:spcPct val="100000"/>
                        </a:lnSpc>
                        <a:spcBef>
                          <a:spcPts val="0"/>
                        </a:spcBef>
                        <a:spcAft>
                          <a:spcPts val="0"/>
                        </a:spcAft>
                        <a:buClrTx/>
                        <a:buSzTx/>
                        <a:buFontTx/>
                        <a:buNone/>
                        <a:tabLst/>
                        <a:defRPr/>
                      </a:pPr>
                      <a:r>
                        <a:rPr lang="en-US" sz="1100" dirty="0" err="1"/>
                        <a:t>vm.max_map_count</a:t>
                      </a:r>
                      <a:r>
                        <a:rPr lang="en-US" sz="1100" dirty="0"/>
                        <a:t>=262144</a:t>
                      </a:r>
                    </a:p>
                    <a:p>
                      <a:pPr marL="0" marR="0" lvl="0" indent="0" algn="l" defTabSz="609570" rtl="0" eaLnBrk="1" fontAlgn="auto" latinLnBrk="0" hangingPunct="1">
                        <a:lnSpc>
                          <a:spcPct val="100000"/>
                        </a:lnSpc>
                        <a:spcBef>
                          <a:spcPts val="0"/>
                        </a:spcBef>
                        <a:spcAft>
                          <a:spcPts val="0"/>
                        </a:spcAft>
                        <a:buClrTx/>
                        <a:buSzTx/>
                        <a:buFontTx/>
                        <a:buNone/>
                        <a:tabLst/>
                        <a:defRPr/>
                      </a:pPr>
                      <a:r>
                        <a:rPr lang="de-DE" sz="1100" dirty="0"/>
                        <a:t>kernel.sem = 250 1024000 32 4096</a:t>
                      </a:r>
                      <a:endParaRPr lang="en-US" sz="1100" dirty="0"/>
                    </a:p>
                    <a:p>
                      <a:pPr marL="0" marR="0" lvl="0" indent="0" algn="l" defTabSz="609570" rtl="0" eaLnBrk="1" fontAlgn="auto" latinLnBrk="0" hangingPunct="1">
                        <a:lnSpc>
                          <a:spcPct val="100000"/>
                        </a:lnSpc>
                        <a:spcBef>
                          <a:spcPts val="0"/>
                        </a:spcBef>
                        <a:spcAft>
                          <a:spcPts val="0"/>
                        </a:spcAft>
                        <a:buClrTx/>
                        <a:buSzTx/>
                        <a:buFontTx/>
                        <a:buNone/>
                        <a:tabLst/>
                        <a:defRPr/>
                      </a:pPr>
                      <a:r>
                        <a:rPr lang="en-US" sz="1100" dirty="0"/>
                        <a:t>For CRI-O, add </a:t>
                      </a:r>
                      <a:r>
                        <a:rPr lang="en-US" sz="1100" dirty="0" err="1"/>
                        <a:t>pids_limit</a:t>
                      </a:r>
                      <a:r>
                        <a:rPr lang="en-US" sz="1100" dirty="0"/>
                        <a:t> = 8192 under the [</a:t>
                      </a:r>
                      <a:r>
                        <a:rPr lang="en-US" sz="1100" dirty="0" err="1"/>
                        <a:t>crio.runtime</a:t>
                      </a:r>
                      <a:r>
                        <a:rPr lang="en-US" sz="1100" dirty="0"/>
                        <a:t>] section in the /</a:t>
                      </a:r>
                      <a:r>
                        <a:rPr lang="en-US" sz="1100" dirty="0" err="1"/>
                        <a:t>etc</a:t>
                      </a:r>
                      <a:r>
                        <a:rPr lang="en-US" sz="1100" dirty="0"/>
                        <a:t>/</a:t>
                      </a:r>
                      <a:r>
                        <a:rPr lang="en-US" sz="1100" dirty="0" err="1"/>
                        <a:t>crio</a:t>
                      </a:r>
                      <a:r>
                        <a:rPr lang="en-US" sz="1100" dirty="0"/>
                        <a:t>/</a:t>
                      </a:r>
                      <a:r>
                        <a:rPr lang="en-US" sz="1100" dirty="0" err="1"/>
                        <a:t>crio.conf</a:t>
                      </a:r>
                      <a:r>
                        <a:rPr lang="en-US" sz="1100" dirty="0"/>
                        <a:t> file.</a:t>
                      </a:r>
                    </a:p>
                  </a:txBody>
                  <a:tcPr marL="68580" marR="68580" marT="34290" marB="34290"/>
                </a:tc>
                <a:extLst>
                  <a:ext uri="{0D108BD9-81ED-4DB2-BD59-A6C34878D82A}">
                    <a16:rowId xmlns:a16="http://schemas.microsoft.com/office/drawing/2014/main" val="3362251408"/>
                  </a:ext>
                </a:extLst>
              </a:tr>
              <a:tr h="413630">
                <a:tc>
                  <a:txBody>
                    <a:bodyPr/>
                    <a:lstStyle/>
                    <a:p>
                      <a:r>
                        <a:rPr lang="en-US" sz="1100" b="1" dirty="0"/>
                        <a:t>CRI-O container runtime</a:t>
                      </a:r>
                    </a:p>
                  </a:txBody>
                  <a:tcPr marL="68580" marR="68580" marT="34290" marB="34290"/>
                </a:tc>
                <a:tc>
                  <a:txBody>
                    <a:bodyPr/>
                    <a:lstStyle/>
                    <a:p>
                      <a:pPr marL="0" marR="0" lvl="0" indent="0" algn="l" defTabSz="609570" rtl="0" eaLnBrk="1" fontAlgn="auto" latinLnBrk="0" hangingPunct="1">
                        <a:lnSpc>
                          <a:spcPct val="100000"/>
                        </a:lnSpc>
                        <a:spcBef>
                          <a:spcPts val="0"/>
                        </a:spcBef>
                        <a:spcAft>
                          <a:spcPts val="0"/>
                        </a:spcAft>
                        <a:buClrTx/>
                        <a:buSzTx/>
                        <a:buFontTx/>
                        <a:buNone/>
                        <a:tabLst/>
                        <a:defRPr/>
                      </a:pPr>
                      <a:r>
                        <a:rPr lang="en-US" sz="1100" dirty="0"/>
                        <a:t>With </a:t>
                      </a:r>
                      <a:r>
                        <a:rPr lang="en-US" sz="1100" dirty="0" err="1"/>
                        <a:t>Portworx</a:t>
                      </a:r>
                      <a:r>
                        <a:rPr lang="en-US" sz="1100" dirty="0"/>
                        <a:t> storage CRI-O will be container runtime. See how to setup CRI-O : https://www.ibm.com/support/producthub/icpdata/docs/content/SSQNUZ_current/cpd/plan/rhos-reqs.html</a:t>
                      </a:r>
                    </a:p>
                  </a:txBody>
                  <a:tcPr marL="68580" marR="68580" marT="34290" marB="34290"/>
                </a:tc>
                <a:extLst>
                  <a:ext uri="{0D108BD9-81ED-4DB2-BD59-A6C34878D82A}">
                    <a16:rowId xmlns:a16="http://schemas.microsoft.com/office/drawing/2014/main" val="2142376023"/>
                  </a:ext>
                </a:extLst>
              </a:tr>
              <a:tr h="413630">
                <a:tc>
                  <a:txBody>
                    <a:bodyPr/>
                    <a:lstStyle/>
                    <a:p>
                      <a:r>
                        <a:rPr lang="en-US" sz="1100" b="1" dirty="0"/>
                        <a:t>Advance Vector Extensions ( </a:t>
                      </a:r>
                      <a:r>
                        <a:rPr lang="en-US" sz="1100" b="1" dirty="0" err="1"/>
                        <a:t>avx</a:t>
                      </a:r>
                      <a:r>
                        <a:rPr lang="en-US" sz="1100" b="1" dirty="0"/>
                        <a:t>)</a:t>
                      </a:r>
                    </a:p>
                  </a:txBody>
                  <a:tcPr marL="68580" marR="68580" marT="34290" marB="34290"/>
                </a:tc>
                <a:tc>
                  <a:txBody>
                    <a:bodyPr/>
                    <a:lstStyle/>
                    <a:p>
                      <a:pPr marL="0" marR="0" lvl="0" indent="0" algn="l" defTabSz="609570" rtl="0" eaLnBrk="1" fontAlgn="auto" latinLnBrk="0" hangingPunct="1">
                        <a:lnSpc>
                          <a:spcPct val="100000"/>
                        </a:lnSpc>
                        <a:spcBef>
                          <a:spcPts val="0"/>
                        </a:spcBef>
                        <a:spcAft>
                          <a:spcPts val="0"/>
                        </a:spcAft>
                        <a:buClrTx/>
                        <a:buSzTx/>
                        <a:buFontTx/>
                        <a:buNone/>
                        <a:tabLst/>
                        <a:defRPr/>
                      </a:pPr>
                      <a:r>
                        <a:rPr lang="en-US" sz="1100" dirty="0"/>
                        <a:t>To ensure analytics model frameworks work make sure worker nodes have  </a:t>
                      </a:r>
                      <a:r>
                        <a:rPr lang="en-US" sz="1100" dirty="0" err="1"/>
                        <a:t>avx</a:t>
                      </a:r>
                      <a:r>
                        <a:rPr lang="en-US" sz="1100" dirty="0"/>
                        <a:t> flag. Run “</a:t>
                      </a:r>
                      <a:r>
                        <a:rPr lang="en-US" sz="1100" dirty="0" err="1"/>
                        <a:t>lscpu</a:t>
                      </a:r>
                      <a:r>
                        <a:rPr lang="en-US" sz="1100" dirty="0"/>
                        <a:t>” command and see “flags” section to validate. This is required for WSL,WDS,WA .</a:t>
                      </a:r>
                    </a:p>
                  </a:txBody>
                  <a:tcPr marL="68580" marR="68580" marT="34290" marB="34290"/>
                </a:tc>
                <a:extLst>
                  <a:ext uri="{0D108BD9-81ED-4DB2-BD59-A6C34878D82A}">
                    <a16:rowId xmlns:a16="http://schemas.microsoft.com/office/drawing/2014/main" val="1013062991"/>
                  </a:ext>
                </a:extLst>
              </a:tr>
              <a:tr h="413630">
                <a:tc>
                  <a:txBody>
                    <a:bodyPr/>
                    <a:lstStyle/>
                    <a:p>
                      <a:r>
                        <a:rPr lang="en-US" sz="1100" b="1" dirty="0"/>
                        <a:t>DNS wildcard entry</a:t>
                      </a:r>
                    </a:p>
                  </a:txBody>
                  <a:tcPr marL="68580" marR="68580" marT="34290" marB="34290"/>
                </a:tc>
                <a:tc>
                  <a:txBody>
                    <a:bodyPr/>
                    <a:lstStyle/>
                    <a:p>
                      <a:pPr marL="0" marR="0" lvl="0" indent="0" algn="l" defTabSz="609570" rtl="0" eaLnBrk="1" fontAlgn="auto" latinLnBrk="0" hangingPunct="1">
                        <a:lnSpc>
                          <a:spcPct val="100000"/>
                        </a:lnSpc>
                        <a:spcBef>
                          <a:spcPts val="0"/>
                        </a:spcBef>
                        <a:spcAft>
                          <a:spcPts val="0"/>
                        </a:spcAft>
                        <a:buClrTx/>
                        <a:buSzTx/>
                        <a:buFontTx/>
                        <a:buNone/>
                        <a:tabLst/>
                        <a:defRPr/>
                      </a:pPr>
                      <a:r>
                        <a:rPr lang="en-US" sz="1100" dirty="0"/>
                        <a:t>Ensure DNS server has this entry :  *.apps.&lt;</a:t>
                      </a:r>
                      <a:r>
                        <a:rPr lang="en-US" sz="1100" dirty="0" err="1"/>
                        <a:t>dns</a:t>
                      </a:r>
                      <a:r>
                        <a:rPr lang="en-US" sz="1100" dirty="0"/>
                        <a:t>&gt;    for e.g. </a:t>
                      </a:r>
                      <a:r>
                        <a:rPr lang="en-US" sz="1100" dirty="0">
                          <a:latin typeface="IBM Plex Sans Condensed Text" panose="020B0506050203000203" pitchFamily="34" charset="77"/>
                        </a:rPr>
                        <a:t>*.apps.cpd.mycompnay.com</a:t>
                      </a:r>
                    </a:p>
                    <a:p>
                      <a:pPr marL="0" marR="0" lvl="0" indent="0" algn="l" defTabSz="609570" rtl="0" eaLnBrk="1" fontAlgn="auto" latinLnBrk="0" hangingPunct="1">
                        <a:lnSpc>
                          <a:spcPct val="100000"/>
                        </a:lnSpc>
                        <a:spcBef>
                          <a:spcPts val="0"/>
                        </a:spcBef>
                        <a:spcAft>
                          <a:spcPts val="0"/>
                        </a:spcAft>
                        <a:buClrTx/>
                        <a:buSzTx/>
                        <a:buFontTx/>
                        <a:buNone/>
                        <a:tabLst/>
                        <a:defRPr/>
                      </a:pPr>
                      <a:endParaRPr lang="en-US" sz="1100" dirty="0"/>
                    </a:p>
                  </a:txBody>
                  <a:tcPr marL="68580" marR="68580" marT="34290" marB="34290"/>
                </a:tc>
                <a:extLst>
                  <a:ext uri="{0D108BD9-81ED-4DB2-BD59-A6C34878D82A}">
                    <a16:rowId xmlns:a16="http://schemas.microsoft.com/office/drawing/2014/main" val="982553432"/>
                  </a:ext>
                </a:extLst>
              </a:tr>
            </a:tbl>
          </a:graphicData>
        </a:graphic>
      </p:graphicFrame>
    </p:spTree>
    <p:extLst>
      <p:ext uri="{BB962C8B-B14F-4D97-AF65-F5344CB8AC3E}">
        <p14:creationId xmlns:p14="http://schemas.microsoft.com/office/powerpoint/2010/main" val="18985891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366CE0-0AA2-4644-8DED-8BE9056F00EA}"/>
              </a:ext>
            </a:extLst>
          </p:cNvPr>
          <p:cNvSpPr>
            <a:spLocks noGrp="1"/>
          </p:cNvSpPr>
          <p:nvPr>
            <p:ph type="title"/>
          </p:nvPr>
        </p:nvSpPr>
        <p:spPr/>
        <p:txBody>
          <a:bodyPr/>
          <a:lstStyle/>
          <a:p>
            <a:r>
              <a:rPr lang="en-US" dirty="0"/>
              <a:t>Verify these setting and send output   - 1/2</a:t>
            </a:r>
          </a:p>
        </p:txBody>
      </p:sp>
      <p:sp>
        <p:nvSpPr>
          <p:cNvPr id="3" name="Content Placeholder 2">
            <a:extLst>
              <a:ext uri="{FF2B5EF4-FFF2-40B4-BE49-F238E27FC236}">
                <a16:creationId xmlns:a16="http://schemas.microsoft.com/office/drawing/2014/main" id="{FEE0667C-68F6-449C-94CD-662684A30FBA}"/>
              </a:ext>
            </a:extLst>
          </p:cNvPr>
          <p:cNvSpPr>
            <a:spLocks noGrp="1"/>
          </p:cNvSpPr>
          <p:nvPr>
            <p:ph sz="half" idx="1"/>
          </p:nvPr>
        </p:nvSpPr>
        <p:spPr>
          <a:xfrm>
            <a:off x="266700" y="1093509"/>
            <a:ext cx="8612187" cy="5275541"/>
          </a:xfrm>
        </p:spPr>
        <p:txBody>
          <a:bodyPr/>
          <a:lstStyle/>
          <a:p>
            <a:r>
              <a:rPr lang="en-US" dirty="0"/>
              <a:t>cat /</a:t>
            </a:r>
            <a:r>
              <a:rPr lang="en-US" dirty="0" err="1"/>
              <a:t>etc</a:t>
            </a:r>
            <a:r>
              <a:rPr lang="en-US" dirty="0"/>
              <a:t>/</a:t>
            </a:r>
            <a:r>
              <a:rPr lang="en-US" dirty="0" err="1"/>
              <a:t>sysctl.conf</a:t>
            </a:r>
            <a:r>
              <a:rPr lang="en-US" dirty="0"/>
              <a:t> </a:t>
            </a:r>
          </a:p>
          <a:p>
            <a:pPr lvl="1"/>
            <a:r>
              <a:rPr lang="de-DE" sz="1200" dirty="0"/>
              <a:t>kernel.sem = 250 1024000 32 4096</a:t>
            </a:r>
          </a:p>
          <a:p>
            <a:pPr lvl="1"/>
            <a:r>
              <a:rPr lang="en-US" sz="1200" dirty="0" err="1"/>
              <a:t>vm.max_map_count</a:t>
            </a:r>
            <a:r>
              <a:rPr lang="en-US" sz="1200" dirty="0"/>
              <a:t>=262144</a:t>
            </a:r>
          </a:p>
          <a:p>
            <a:r>
              <a:rPr lang="en-US" sz="1600" dirty="0" err="1"/>
              <a:t>ntpstat</a:t>
            </a:r>
            <a:r>
              <a:rPr lang="en-US" sz="1600" dirty="0"/>
              <a:t> / </a:t>
            </a:r>
            <a:r>
              <a:rPr lang="en-US" sz="1600" dirty="0" err="1"/>
              <a:t>chronyc</a:t>
            </a:r>
            <a:r>
              <a:rPr lang="en-US" sz="1600" dirty="0"/>
              <a:t> tracking</a:t>
            </a:r>
          </a:p>
          <a:p>
            <a:pPr lvl="1"/>
            <a:r>
              <a:rPr lang="en-US" sz="1200" dirty="0"/>
              <a:t>verify all node clocks are within 500 </a:t>
            </a:r>
            <a:r>
              <a:rPr lang="en-US" sz="1200" dirty="0" err="1"/>
              <a:t>mili</a:t>
            </a:r>
            <a:r>
              <a:rPr lang="en-US" sz="1200" dirty="0"/>
              <a:t> seconds</a:t>
            </a:r>
          </a:p>
          <a:p>
            <a:r>
              <a:rPr lang="en-US" sz="1600" dirty="0"/>
              <a:t>df –</a:t>
            </a:r>
            <a:r>
              <a:rPr lang="en-US" sz="1600" dirty="0" err="1"/>
              <a:t>hT</a:t>
            </a:r>
            <a:r>
              <a:rPr lang="en-US" sz="1600" dirty="0"/>
              <a:t> from each node</a:t>
            </a:r>
          </a:p>
          <a:p>
            <a:r>
              <a:rPr lang="en-US" sz="1600" dirty="0" err="1"/>
              <a:t>lsblk</a:t>
            </a:r>
            <a:r>
              <a:rPr lang="en-US" sz="1600" dirty="0"/>
              <a:t> from each node </a:t>
            </a:r>
          </a:p>
          <a:p>
            <a:r>
              <a:rPr lang="en-US" sz="1600" dirty="0" err="1"/>
              <a:t>lscpu</a:t>
            </a:r>
            <a:r>
              <a:rPr lang="en-US" sz="1600" dirty="0"/>
              <a:t> from each node</a:t>
            </a:r>
          </a:p>
          <a:p>
            <a:r>
              <a:rPr lang="en-US" sz="1600" dirty="0"/>
              <a:t>cat /</a:t>
            </a:r>
            <a:r>
              <a:rPr lang="en-US" sz="1600" dirty="0" err="1"/>
              <a:t>etc</a:t>
            </a:r>
            <a:r>
              <a:rPr lang="en-US" sz="1600" dirty="0"/>
              <a:t>/</a:t>
            </a:r>
            <a:r>
              <a:rPr lang="en-US" sz="1600" dirty="0" err="1"/>
              <a:t>selinux</a:t>
            </a:r>
            <a:r>
              <a:rPr lang="en-US" sz="1600" dirty="0"/>
              <a:t>/config</a:t>
            </a:r>
          </a:p>
          <a:p>
            <a:r>
              <a:rPr lang="en-US" sz="1600" dirty="0"/>
              <a:t>cat /</a:t>
            </a:r>
            <a:r>
              <a:rPr lang="en-US" sz="1600" dirty="0" err="1"/>
              <a:t>etc</a:t>
            </a:r>
            <a:r>
              <a:rPr lang="en-US" sz="1600" dirty="0"/>
              <a:t>/</a:t>
            </a:r>
            <a:r>
              <a:rPr lang="en-US" sz="1600" dirty="0" err="1"/>
              <a:t>resolve.conf</a:t>
            </a:r>
            <a:r>
              <a:rPr lang="en-US" sz="1600" dirty="0"/>
              <a:t>   make sure DNS is setup to resolve </a:t>
            </a:r>
            <a:r>
              <a:rPr lang="en-US" sz="1600" dirty="0" err="1"/>
              <a:t>fqdn</a:t>
            </a:r>
            <a:endParaRPr lang="en-US" sz="1200" dirty="0"/>
          </a:p>
          <a:p>
            <a:r>
              <a:rPr lang="en-US" sz="1600" dirty="0"/>
              <a:t>yum </a:t>
            </a:r>
            <a:r>
              <a:rPr lang="en-US" sz="1600" dirty="0" err="1"/>
              <a:t>repolist</a:t>
            </a:r>
            <a:endParaRPr lang="en-US" sz="1600" dirty="0"/>
          </a:p>
          <a:p>
            <a:r>
              <a:rPr lang="en-US" sz="1600" dirty="0"/>
              <a:t>ansible version 2.6.xx -  make sure we can </a:t>
            </a:r>
            <a:r>
              <a:rPr lang="en-US" sz="1600" dirty="0" err="1"/>
              <a:t>ssh</a:t>
            </a:r>
            <a:r>
              <a:rPr lang="en-US" sz="1600" dirty="0"/>
              <a:t> into all master/worker/</a:t>
            </a:r>
            <a:r>
              <a:rPr lang="en-US" sz="1600" dirty="0" err="1"/>
              <a:t>lb</a:t>
            </a:r>
            <a:r>
              <a:rPr lang="en-US" sz="1600" dirty="0"/>
              <a:t> nodes for ansible to work</a:t>
            </a:r>
          </a:p>
          <a:p>
            <a:r>
              <a:rPr lang="en-US" sz="1600" dirty="0"/>
              <a:t>on </a:t>
            </a:r>
            <a:r>
              <a:rPr lang="en-US" sz="1600" dirty="0" err="1"/>
              <a:t>nfs</a:t>
            </a:r>
            <a:r>
              <a:rPr lang="en-US" sz="1600" dirty="0"/>
              <a:t> node  cat /</a:t>
            </a:r>
            <a:r>
              <a:rPr lang="en-US" sz="1600" dirty="0" err="1"/>
              <a:t>etc</a:t>
            </a:r>
            <a:r>
              <a:rPr lang="en-US" sz="1600" dirty="0"/>
              <a:t>/exports   make sure we have all master/worker/</a:t>
            </a:r>
            <a:r>
              <a:rPr lang="en-US" sz="1600" dirty="0" err="1"/>
              <a:t>lb</a:t>
            </a:r>
            <a:r>
              <a:rPr lang="en-US" sz="1600" dirty="0"/>
              <a:t> listed with specific flags for e.g.</a:t>
            </a:r>
          </a:p>
          <a:p>
            <a:r>
              <a:rPr lang="en-US" sz="1600" dirty="0"/>
              <a:t>cat /</a:t>
            </a:r>
            <a:r>
              <a:rPr lang="en-US" sz="1600" dirty="0" err="1"/>
              <a:t>etc</a:t>
            </a:r>
            <a:r>
              <a:rPr lang="en-US" sz="1600" dirty="0"/>
              <a:t>/exports</a:t>
            </a:r>
          </a:p>
          <a:p>
            <a:pPr lvl="1"/>
            <a:r>
              <a:rPr lang="en-US" sz="1200" dirty="0"/>
              <a:t>/data 172.16.47.222(</a:t>
            </a:r>
            <a:r>
              <a:rPr lang="en-US" sz="1200" dirty="0" err="1"/>
              <a:t>rw,sync,no_root_squash,anonuid</a:t>
            </a:r>
            <a:r>
              <a:rPr lang="en-US" sz="1200" dirty="0"/>
              <a:t>=1000,anongid=2000) </a:t>
            </a:r>
          </a:p>
          <a:p>
            <a:pPr lvl="1"/>
            <a:r>
              <a:rPr lang="en-US" sz="1200" dirty="0"/>
              <a:t>172.16.47.223(</a:t>
            </a:r>
            <a:r>
              <a:rPr lang="en-US" sz="1200" dirty="0" err="1"/>
              <a:t>rw,sync,no_root_squash,anonuid</a:t>
            </a:r>
            <a:r>
              <a:rPr lang="en-US" sz="1200" dirty="0"/>
              <a:t>=1000,anongid=2000) </a:t>
            </a:r>
          </a:p>
          <a:p>
            <a:pPr lvl="1"/>
            <a:r>
              <a:rPr lang="en-US" sz="1200" dirty="0"/>
              <a:t>172.16.47.224(</a:t>
            </a:r>
            <a:r>
              <a:rPr lang="en-US" sz="1200" dirty="0" err="1"/>
              <a:t>rw,sync,no_root_squash,anonuid</a:t>
            </a:r>
            <a:r>
              <a:rPr lang="en-US" sz="1200" dirty="0"/>
              <a:t>=1000,anongid=2000) </a:t>
            </a:r>
          </a:p>
          <a:p>
            <a:pPr lvl="1"/>
            <a:r>
              <a:rPr lang="en-US" sz="1200" dirty="0"/>
              <a:t>Or have wildcard entry   /data *(</a:t>
            </a:r>
            <a:r>
              <a:rPr lang="en-US" sz="1200" dirty="0" err="1"/>
              <a:t>rw,sync,no_root_squash,anonuid</a:t>
            </a:r>
            <a:r>
              <a:rPr lang="en-US" sz="1200" dirty="0"/>
              <a:t>=1000,anongid=2000) </a:t>
            </a:r>
          </a:p>
          <a:p>
            <a:endParaRPr lang="en-US" sz="1600" dirty="0"/>
          </a:p>
        </p:txBody>
      </p:sp>
    </p:spTree>
    <p:extLst>
      <p:ext uri="{BB962C8B-B14F-4D97-AF65-F5344CB8AC3E}">
        <p14:creationId xmlns:p14="http://schemas.microsoft.com/office/powerpoint/2010/main" val="32306265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366CE0-0AA2-4644-8DED-8BE9056F00EA}"/>
              </a:ext>
            </a:extLst>
          </p:cNvPr>
          <p:cNvSpPr>
            <a:spLocks noGrp="1"/>
          </p:cNvSpPr>
          <p:nvPr>
            <p:ph type="title"/>
          </p:nvPr>
        </p:nvSpPr>
        <p:spPr/>
        <p:txBody>
          <a:bodyPr/>
          <a:lstStyle/>
          <a:p>
            <a:r>
              <a:rPr lang="en-US" dirty="0"/>
              <a:t>Verify these setting and send output   - 2/2</a:t>
            </a:r>
          </a:p>
        </p:txBody>
      </p:sp>
      <p:sp>
        <p:nvSpPr>
          <p:cNvPr id="3" name="Content Placeholder 2">
            <a:extLst>
              <a:ext uri="{FF2B5EF4-FFF2-40B4-BE49-F238E27FC236}">
                <a16:creationId xmlns:a16="http://schemas.microsoft.com/office/drawing/2014/main" id="{FEE0667C-68F6-449C-94CD-662684A30FBA}"/>
              </a:ext>
            </a:extLst>
          </p:cNvPr>
          <p:cNvSpPr>
            <a:spLocks noGrp="1"/>
          </p:cNvSpPr>
          <p:nvPr>
            <p:ph sz="half" idx="1"/>
          </p:nvPr>
        </p:nvSpPr>
        <p:spPr>
          <a:xfrm>
            <a:off x="266700" y="1093509"/>
            <a:ext cx="8612187" cy="5275541"/>
          </a:xfrm>
        </p:spPr>
        <p:txBody>
          <a:bodyPr/>
          <a:lstStyle/>
          <a:p>
            <a:pPr marL="0" indent="0">
              <a:buNone/>
            </a:pPr>
            <a:r>
              <a:rPr lang="en-US" sz="1200" dirty="0"/>
              <a:t> </a:t>
            </a:r>
          </a:p>
          <a:p>
            <a:r>
              <a:rPr lang="en-US" sz="1600" dirty="0"/>
              <a:t>Add </a:t>
            </a:r>
            <a:r>
              <a:rPr lang="en-US" sz="1600" dirty="0" err="1"/>
              <a:t>dns</a:t>
            </a:r>
            <a:r>
              <a:rPr lang="en-US" sz="1600" dirty="0"/>
              <a:t> wildcard entry *.apps.&lt;</a:t>
            </a:r>
            <a:r>
              <a:rPr lang="en-US" sz="1600" dirty="0" err="1"/>
              <a:t>lb</a:t>
            </a:r>
            <a:r>
              <a:rPr lang="en-US" sz="1600" dirty="0"/>
              <a:t> node </a:t>
            </a:r>
            <a:r>
              <a:rPr lang="en-US" sz="1600" dirty="0" err="1"/>
              <a:t>fqdn</a:t>
            </a:r>
            <a:r>
              <a:rPr lang="en-US" sz="1600" dirty="0"/>
              <a:t>&gt;  expecting </a:t>
            </a:r>
            <a:r>
              <a:rPr lang="en-US" sz="1600" dirty="0" err="1"/>
              <a:t>nslookup</a:t>
            </a:r>
            <a:r>
              <a:rPr lang="en-US" sz="1600" dirty="0"/>
              <a:t> to be something like this :</a:t>
            </a:r>
          </a:p>
          <a:p>
            <a:pPr lvl="1"/>
            <a:r>
              <a:rPr lang="en-US" sz="1600" dirty="0"/>
              <a:t> </a:t>
            </a:r>
            <a:r>
              <a:rPr lang="en-US" sz="1600" dirty="0" err="1"/>
              <a:t>nslookup</a:t>
            </a:r>
            <a:r>
              <a:rPr lang="en-US" sz="1600" dirty="0"/>
              <a:t> *.apps.vk2500a-lb-1.fyre.ibm.com</a:t>
            </a:r>
          </a:p>
          <a:p>
            <a:pPr lvl="1"/>
            <a:r>
              <a:rPr lang="en-US" sz="1600" dirty="0"/>
              <a:t>Server:         9.30.51.66</a:t>
            </a:r>
          </a:p>
          <a:p>
            <a:pPr lvl="1"/>
            <a:r>
              <a:rPr lang="en-US" sz="1600" dirty="0"/>
              <a:t>Address:        9.30.51.66#53</a:t>
            </a:r>
          </a:p>
          <a:p>
            <a:pPr lvl="1"/>
            <a:r>
              <a:rPr lang="en-US" sz="1600" dirty="0"/>
              <a:t>Non-authoritative answer:</a:t>
            </a:r>
          </a:p>
          <a:p>
            <a:pPr lvl="1"/>
            <a:r>
              <a:rPr lang="en-US" sz="1600" dirty="0"/>
              <a:t>*.apps.vk2500a-lb-1.fyre.ibm.com        canonical name = vk2500a-lb-1.fyre.ibm.com.</a:t>
            </a:r>
          </a:p>
          <a:p>
            <a:pPr lvl="1"/>
            <a:r>
              <a:rPr lang="en-US" sz="1600" dirty="0"/>
              <a:t>Name:   vk2500a-lb-1.fyre.ibm.com</a:t>
            </a:r>
          </a:p>
          <a:p>
            <a:endParaRPr lang="en-US" sz="1600" dirty="0"/>
          </a:p>
        </p:txBody>
      </p:sp>
    </p:spTree>
    <p:extLst>
      <p:ext uri="{BB962C8B-B14F-4D97-AF65-F5344CB8AC3E}">
        <p14:creationId xmlns:p14="http://schemas.microsoft.com/office/powerpoint/2010/main" val="24515378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3" name="TextBox 9"/>
          <p:cNvSpPr txBox="1">
            <a:spLocks noChangeArrowheads="1"/>
          </p:cNvSpPr>
          <p:nvPr/>
        </p:nvSpPr>
        <p:spPr bwMode="auto">
          <a:xfrm>
            <a:off x="205038" y="526382"/>
            <a:ext cx="740459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eaLnBrk="1" hangingPunct="1"/>
            <a:r>
              <a:rPr lang="en-US" altLang="en-US" sz="2000" dirty="0">
                <a:solidFill>
                  <a:srgbClr val="2226DE"/>
                </a:solidFill>
              </a:rPr>
              <a:t>What software to download (passport advantage for customers</a:t>
            </a:r>
            <a:r>
              <a:rPr lang="en-US" altLang="en-US" sz="2400" dirty="0">
                <a:solidFill>
                  <a:srgbClr val="2226DE"/>
                </a:solidFill>
              </a:rPr>
              <a:t>)</a:t>
            </a:r>
          </a:p>
        </p:txBody>
      </p:sp>
      <p:sp>
        <p:nvSpPr>
          <p:cNvPr id="2" name="AutoShape 2" descr="n example project page in Data Science Experience. The Overview p"/>
          <p:cNvSpPr>
            <a:spLocks noChangeAspect="1" noChangeArrowheads="1"/>
          </p:cNvSpPr>
          <p:nvPr/>
        </p:nvSpPr>
        <p:spPr bwMode="auto">
          <a:xfrm>
            <a:off x="0" y="0"/>
            <a:ext cx="5238750" cy="52387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n example project page in Data Science Experience. The Overview p"/>
          <p:cNvSpPr>
            <a:spLocks noChangeAspect="1" noChangeArrowheads="1"/>
          </p:cNvSpPr>
          <p:nvPr/>
        </p:nvSpPr>
        <p:spPr bwMode="auto">
          <a:xfrm>
            <a:off x="152400" y="2070776"/>
            <a:ext cx="3320374" cy="3320374"/>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aphicFrame>
        <p:nvGraphicFramePr>
          <p:cNvPr id="6" name="Table 5">
            <a:extLst>
              <a:ext uri="{FF2B5EF4-FFF2-40B4-BE49-F238E27FC236}">
                <a16:creationId xmlns:a16="http://schemas.microsoft.com/office/drawing/2014/main" id="{02587F5E-7604-894C-B9A3-ECF05D724B32}"/>
              </a:ext>
            </a:extLst>
          </p:cNvPr>
          <p:cNvGraphicFramePr>
            <a:graphicFrameLocks noGrp="1"/>
          </p:cNvGraphicFramePr>
          <p:nvPr>
            <p:extLst>
              <p:ext uri="{D42A27DB-BD31-4B8C-83A1-F6EECF244321}">
                <p14:modId xmlns:p14="http://schemas.microsoft.com/office/powerpoint/2010/main" val="2497659935"/>
              </p:ext>
            </p:extLst>
          </p:nvPr>
        </p:nvGraphicFramePr>
        <p:xfrm>
          <a:off x="994299" y="1377645"/>
          <a:ext cx="7666225" cy="2642067"/>
        </p:xfrm>
        <a:graphic>
          <a:graphicData uri="http://schemas.openxmlformats.org/drawingml/2006/table">
            <a:tbl>
              <a:tblPr firstRow="1" bandRow="1">
                <a:tableStyleId>{5C22544A-7EE6-4342-B048-85BDC9FD1C3A}</a:tableStyleId>
              </a:tblPr>
              <a:tblGrid>
                <a:gridCol w="1421367">
                  <a:extLst>
                    <a:ext uri="{9D8B030D-6E8A-4147-A177-3AD203B41FA5}">
                      <a16:colId xmlns:a16="http://schemas.microsoft.com/office/drawing/2014/main" val="1753592942"/>
                    </a:ext>
                  </a:extLst>
                </a:gridCol>
                <a:gridCol w="4532756">
                  <a:extLst>
                    <a:ext uri="{9D8B030D-6E8A-4147-A177-3AD203B41FA5}">
                      <a16:colId xmlns:a16="http://schemas.microsoft.com/office/drawing/2014/main" val="1760151099"/>
                    </a:ext>
                  </a:extLst>
                </a:gridCol>
                <a:gridCol w="1712102">
                  <a:extLst>
                    <a:ext uri="{9D8B030D-6E8A-4147-A177-3AD203B41FA5}">
                      <a16:colId xmlns:a16="http://schemas.microsoft.com/office/drawing/2014/main" val="1071180982"/>
                    </a:ext>
                  </a:extLst>
                </a:gridCol>
              </a:tblGrid>
              <a:tr h="776976">
                <a:tc>
                  <a:txBody>
                    <a:bodyPr/>
                    <a:lstStyle/>
                    <a:p>
                      <a:r>
                        <a:rPr lang="en-US" dirty="0">
                          <a:solidFill>
                            <a:schemeClr val="bg1"/>
                          </a:solidFill>
                        </a:rPr>
                        <a:t>Name</a:t>
                      </a:r>
                    </a:p>
                  </a:txBody>
                  <a:tcPr/>
                </a:tc>
                <a:tc>
                  <a:txBody>
                    <a:bodyPr/>
                    <a:lstStyle/>
                    <a:p>
                      <a:r>
                        <a:rPr lang="en-US" dirty="0">
                          <a:solidFill>
                            <a:schemeClr val="bg1"/>
                          </a:solidFill>
                        </a:rPr>
                        <a:t>Description</a:t>
                      </a:r>
                    </a:p>
                  </a:txBody>
                  <a:tcPr/>
                </a:tc>
                <a:tc>
                  <a:txBody>
                    <a:bodyPr/>
                    <a:lstStyle/>
                    <a:p>
                      <a:r>
                        <a:rPr lang="en-US" dirty="0">
                          <a:solidFill>
                            <a:schemeClr val="bg1"/>
                          </a:solidFill>
                        </a:rPr>
                        <a:t>Part#</a:t>
                      </a:r>
                    </a:p>
                  </a:txBody>
                  <a:tcPr/>
                </a:tc>
                <a:extLst>
                  <a:ext uri="{0D108BD9-81ED-4DB2-BD59-A6C34878D82A}">
                    <a16:rowId xmlns:a16="http://schemas.microsoft.com/office/drawing/2014/main" val="463597621"/>
                  </a:ext>
                </a:extLst>
              </a:tr>
              <a:tr h="1102099">
                <a:tc>
                  <a:txBody>
                    <a:bodyPr/>
                    <a:lstStyle/>
                    <a:p>
                      <a:r>
                        <a:rPr lang="en-US" sz="1200" dirty="0"/>
                        <a:t>Cloud Pak For Data</a:t>
                      </a:r>
                    </a:p>
                  </a:txBody>
                  <a:tcPr/>
                </a:tc>
                <a:tc>
                  <a:txBody>
                    <a:bodyPr/>
                    <a:lstStyle/>
                    <a:p>
                      <a:r>
                        <a:rPr lang="en-US" sz="1200" dirty="0"/>
                        <a:t>IBM Cloud Pak for Data Enterprise Edition</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effectLst/>
                        </a:rPr>
                        <a:t>CC3Y1ML</a:t>
                      </a:r>
                    </a:p>
                    <a:p>
                      <a:endParaRPr lang="en-US" sz="1200" dirty="0"/>
                    </a:p>
                  </a:txBody>
                  <a:tcPr/>
                </a:tc>
                <a:extLst>
                  <a:ext uri="{0D108BD9-81ED-4DB2-BD59-A6C34878D82A}">
                    <a16:rowId xmlns:a16="http://schemas.microsoft.com/office/drawing/2014/main" val="2775038023"/>
                  </a:ext>
                </a:extLst>
              </a:tr>
              <a:tr h="762992">
                <a:tc>
                  <a:txBody>
                    <a:bodyPr/>
                    <a:lstStyle/>
                    <a:p>
                      <a:r>
                        <a:rPr lang="en-US" sz="1200" dirty="0"/>
                        <a:t>Cloud Pak For Data</a:t>
                      </a:r>
                    </a:p>
                  </a:txBody>
                  <a:tcPr/>
                </a:tc>
                <a:tc>
                  <a:txBody>
                    <a:bodyPr/>
                    <a:lstStyle/>
                    <a:p>
                      <a:r>
                        <a:rPr lang="en-US" sz="1200" dirty="0"/>
                        <a:t>IBM Cloud Pak for Data Cloud Native Edition</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effectLst/>
                        </a:rPr>
                        <a:t>CC3YTML</a:t>
                      </a:r>
                    </a:p>
                  </a:txBody>
                  <a:tcPr/>
                </a:tc>
                <a:extLst>
                  <a:ext uri="{0D108BD9-81ED-4DB2-BD59-A6C34878D82A}">
                    <a16:rowId xmlns:a16="http://schemas.microsoft.com/office/drawing/2014/main" val="3101898576"/>
                  </a:ext>
                </a:extLst>
              </a:tr>
            </a:tbl>
          </a:graphicData>
        </a:graphic>
      </p:graphicFrame>
      <p:sp>
        <p:nvSpPr>
          <p:cNvPr id="3" name="TextBox 2">
            <a:extLst>
              <a:ext uri="{FF2B5EF4-FFF2-40B4-BE49-F238E27FC236}">
                <a16:creationId xmlns:a16="http://schemas.microsoft.com/office/drawing/2014/main" id="{51E82975-557D-47A5-9E9B-6953E18E159F}"/>
              </a:ext>
            </a:extLst>
          </p:cNvPr>
          <p:cNvSpPr txBox="1"/>
          <p:nvPr/>
        </p:nvSpPr>
        <p:spPr>
          <a:xfrm>
            <a:off x="790113" y="4758431"/>
            <a:ext cx="7253056" cy="1477328"/>
          </a:xfrm>
          <a:prstGeom prst="rect">
            <a:avLst/>
          </a:prstGeom>
          <a:noFill/>
        </p:spPr>
        <p:txBody>
          <a:bodyPr wrap="square" rtlCol="0">
            <a:spAutoFit/>
          </a:bodyPr>
          <a:lstStyle/>
          <a:p>
            <a:r>
              <a:rPr lang="en-US" dirty="0"/>
              <a:t>Customers will need to download entitlement API Key file from : </a:t>
            </a:r>
            <a:r>
              <a:rPr lang="en-US" dirty="0">
                <a:hlinkClick r:id="rId3"/>
              </a:rPr>
              <a:t>https://myibm.ibm.com/products-services/containerlibrary</a:t>
            </a:r>
            <a:endParaRPr lang="en-US" dirty="0"/>
          </a:p>
          <a:p>
            <a:endParaRPr lang="en-US" dirty="0"/>
          </a:p>
          <a:p>
            <a:r>
              <a:rPr lang="en-US" dirty="0"/>
              <a:t>The API keys will be used inside </a:t>
            </a:r>
            <a:r>
              <a:rPr lang="en-US" dirty="0" err="1"/>
              <a:t>repo.yaml</a:t>
            </a:r>
            <a:r>
              <a:rPr lang="en-US" dirty="0"/>
              <a:t> file downloaded as a result of .bin file execution.</a:t>
            </a:r>
          </a:p>
        </p:txBody>
      </p:sp>
    </p:spTree>
    <p:extLst>
      <p:ext uri="{BB962C8B-B14F-4D97-AF65-F5344CB8AC3E}">
        <p14:creationId xmlns:p14="http://schemas.microsoft.com/office/powerpoint/2010/main" val="19393534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3" name="TextBox 9"/>
          <p:cNvSpPr txBox="1">
            <a:spLocks noChangeArrowheads="1"/>
          </p:cNvSpPr>
          <p:nvPr/>
        </p:nvSpPr>
        <p:spPr bwMode="auto">
          <a:xfrm>
            <a:off x="205038" y="526382"/>
            <a:ext cx="227979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eaLnBrk="1" hangingPunct="1"/>
            <a:r>
              <a:rPr lang="en-US" altLang="en-US" sz="2000" dirty="0">
                <a:solidFill>
                  <a:srgbClr val="2226DE"/>
                </a:solidFill>
              </a:rPr>
              <a:t>Deployment Steps</a:t>
            </a:r>
          </a:p>
        </p:txBody>
      </p:sp>
      <p:sp>
        <p:nvSpPr>
          <p:cNvPr id="4" name="AutoShape 4" descr="n example project page in Data Science Experience. The Overview p"/>
          <p:cNvSpPr>
            <a:spLocks noChangeAspect="1" noChangeArrowheads="1"/>
          </p:cNvSpPr>
          <p:nvPr/>
        </p:nvSpPr>
        <p:spPr bwMode="auto">
          <a:xfrm>
            <a:off x="152400" y="2405384"/>
            <a:ext cx="2985765" cy="298576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5" name="Group 4">
            <a:extLst>
              <a:ext uri="{FF2B5EF4-FFF2-40B4-BE49-F238E27FC236}">
                <a16:creationId xmlns:a16="http://schemas.microsoft.com/office/drawing/2014/main" id="{4D3754B6-4D95-734A-B850-2FA3593FC5CD}"/>
              </a:ext>
            </a:extLst>
          </p:cNvPr>
          <p:cNvGrpSpPr/>
          <p:nvPr/>
        </p:nvGrpSpPr>
        <p:grpSpPr>
          <a:xfrm>
            <a:off x="112241" y="1629103"/>
            <a:ext cx="8747980" cy="1001777"/>
            <a:chOff x="104848" y="1138173"/>
            <a:chExt cx="7296262" cy="1000087"/>
          </a:xfrm>
        </p:grpSpPr>
        <p:sp>
          <p:nvSpPr>
            <p:cNvPr id="6" name="Chevron">
              <a:extLst>
                <a:ext uri="{FF2B5EF4-FFF2-40B4-BE49-F238E27FC236}">
                  <a16:creationId xmlns:a16="http://schemas.microsoft.com/office/drawing/2014/main" id="{090A5CD9-64D3-B842-BDDA-BF2B58CB8652}"/>
                </a:ext>
              </a:extLst>
            </p:cNvPr>
            <p:cNvSpPr/>
            <p:nvPr/>
          </p:nvSpPr>
          <p:spPr>
            <a:xfrm>
              <a:off x="2931872" y="1138173"/>
              <a:ext cx="1604489" cy="1000087"/>
            </a:xfrm>
            <a:prstGeom prst="chevron">
              <a:avLst>
                <a:gd name="adj" fmla="val 16143"/>
              </a:avLst>
            </a:prstGeom>
            <a:solidFill>
              <a:srgbClr val="0064FF"/>
            </a:solidFill>
            <a:ln w="12700" cap="flat">
              <a:noFill/>
              <a:miter lim="400000"/>
            </a:ln>
            <a:effectLst/>
          </p:spPr>
          <p:txBody>
            <a:bodyPr wrap="square" lIns="121920" tIns="0" rIns="0" bIns="0" numCol="1" anchor="ctr">
              <a:noAutofit/>
            </a:bodyPr>
            <a:lstStyle/>
            <a:p>
              <a:pPr marL="0" marR="0" lvl="0" indent="12700" defTabSz="914377" eaLnBrk="1" fontAlgn="auto" latinLnBrk="0" hangingPunct="1">
                <a:lnSpc>
                  <a:spcPct val="90000"/>
                </a:lnSpc>
                <a:spcBef>
                  <a:spcPts val="0"/>
                </a:spcBef>
                <a:spcAft>
                  <a:spcPts val="0"/>
                </a:spcAft>
                <a:buClrTx/>
                <a:buSzTx/>
                <a:buFontTx/>
                <a:buNone/>
                <a:tabLst/>
                <a:defRPr sz="800">
                  <a:solidFill>
                    <a:srgbClr val="FFFFFF"/>
                  </a:solidFill>
                  <a:latin typeface="IBM Plex Sans"/>
                  <a:ea typeface="IBM Plex Sans"/>
                  <a:cs typeface="IBM Plex Sans"/>
                  <a:sym typeface="IBM Plex Sans"/>
                </a:defRPr>
              </a:pPr>
              <a:r>
                <a:rPr kumimoji="0" lang="en-US" sz="1400" b="0" i="0" u="none" strike="noStrike" kern="0" cap="none" spc="0" normalizeH="0" baseline="0" noProof="0" dirty="0">
                  <a:ln>
                    <a:noFill/>
                  </a:ln>
                  <a:solidFill>
                    <a:srgbClr val="FFFFFF"/>
                  </a:solidFill>
                  <a:effectLst/>
                  <a:uLnTx/>
                  <a:uFillTx/>
                  <a:latin typeface="Helvetica Neue Medium" charset="0"/>
                  <a:ea typeface="Helvetica Neue Medium" charset="0"/>
                  <a:cs typeface="Helvetica Neue Medium" charset="0"/>
                  <a:sym typeface="IBM Plex Sans"/>
                </a:rPr>
                <a:t>Storage set up</a:t>
              </a:r>
            </a:p>
          </p:txBody>
        </p:sp>
        <p:sp>
          <p:nvSpPr>
            <p:cNvPr id="7" name="Chevron">
              <a:extLst>
                <a:ext uri="{FF2B5EF4-FFF2-40B4-BE49-F238E27FC236}">
                  <a16:creationId xmlns:a16="http://schemas.microsoft.com/office/drawing/2014/main" id="{438A0307-E4F5-3E49-B451-1660FD7028C1}"/>
                </a:ext>
              </a:extLst>
            </p:cNvPr>
            <p:cNvSpPr/>
            <p:nvPr/>
          </p:nvSpPr>
          <p:spPr>
            <a:xfrm>
              <a:off x="4364660" y="1138173"/>
              <a:ext cx="1604488" cy="1000087"/>
            </a:xfrm>
            <a:prstGeom prst="chevron">
              <a:avLst>
                <a:gd name="adj" fmla="val 16143"/>
              </a:avLst>
            </a:prstGeom>
            <a:solidFill>
              <a:srgbClr val="69A6FF">
                <a:lumMod val="75000"/>
              </a:srgbClr>
            </a:solidFill>
            <a:ln w="12700" cap="flat">
              <a:noFill/>
              <a:miter lim="400000"/>
            </a:ln>
            <a:effectLst/>
          </p:spPr>
          <p:txBody>
            <a:bodyPr wrap="square" lIns="121920" tIns="0" rIns="0" bIns="0" numCol="1" anchor="ctr">
              <a:noAutofit/>
            </a:bodyPr>
            <a:lstStyle/>
            <a:p>
              <a:pPr marL="0" marR="0" lvl="0" indent="12700" defTabSz="914377" eaLnBrk="1" fontAlgn="auto" latinLnBrk="0" hangingPunct="1">
                <a:lnSpc>
                  <a:spcPct val="90000"/>
                </a:lnSpc>
                <a:spcBef>
                  <a:spcPts val="0"/>
                </a:spcBef>
                <a:spcAft>
                  <a:spcPts val="0"/>
                </a:spcAft>
                <a:buClrTx/>
                <a:buSzTx/>
                <a:buFontTx/>
                <a:buNone/>
                <a:tabLst/>
                <a:defRPr sz="800">
                  <a:solidFill>
                    <a:srgbClr val="FFFFFF"/>
                  </a:solidFill>
                  <a:latin typeface="IBM Plex Sans"/>
                  <a:ea typeface="IBM Plex Sans"/>
                  <a:cs typeface="IBM Plex Sans"/>
                  <a:sym typeface="IBM Plex Sans"/>
                </a:defRPr>
              </a:pPr>
              <a:r>
                <a:rPr kumimoji="0" lang="en-US" sz="1400" b="0" i="0" u="none" strike="noStrike" kern="0" cap="none" spc="0" normalizeH="0" baseline="0" noProof="0" dirty="0">
                  <a:ln>
                    <a:noFill/>
                  </a:ln>
                  <a:solidFill>
                    <a:srgbClr val="FFFFFF"/>
                  </a:solidFill>
                  <a:effectLst/>
                  <a:uLnTx/>
                  <a:uFillTx/>
                  <a:latin typeface="Helvetica Neue Medium" charset="0"/>
                  <a:ea typeface="Helvetica Neue Medium" charset="0"/>
                  <a:cs typeface="Helvetica Neue Medium" charset="0"/>
                  <a:sym typeface="IBM Plex Sans"/>
                </a:rPr>
                <a:t>CPD install</a:t>
              </a:r>
            </a:p>
          </p:txBody>
        </p:sp>
        <p:sp>
          <p:nvSpPr>
            <p:cNvPr id="8" name="Chevron">
              <a:extLst>
                <a:ext uri="{FF2B5EF4-FFF2-40B4-BE49-F238E27FC236}">
                  <a16:creationId xmlns:a16="http://schemas.microsoft.com/office/drawing/2014/main" id="{73446CB2-5DB2-B84E-BB76-0222A6CCA595}"/>
                </a:ext>
              </a:extLst>
            </p:cNvPr>
            <p:cNvSpPr/>
            <p:nvPr/>
          </p:nvSpPr>
          <p:spPr>
            <a:xfrm>
              <a:off x="5796621" y="1138173"/>
              <a:ext cx="1604489" cy="1000087"/>
            </a:xfrm>
            <a:prstGeom prst="chevron">
              <a:avLst>
                <a:gd name="adj" fmla="val 16143"/>
              </a:avLst>
            </a:prstGeom>
            <a:solidFill>
              <a:srgbClr val="003BC9">
                <a:lumMod val="60000"/>
                <a:lumOff val="40000"/>
              </a:srgbClr>
            </a:solidFill>
            <a:ln w="12700" cap="flat">
              <a:noFill/>
              <a:miter lim="400000"/>
            </a:ln>
            <a:effectLst/>
          </p:spPr>
          <p:txBody>
            <a:bodyPr wrap="square" lIns="121920" tIns="0" rIns="0" bIns="0" numCol="1" anchor="ctr">
              <a:noAutofit/>
            </a:bodyPr>
            <a:lstStyle/>
            <a:p>
              <a:pPr marL="0" marR="0" lvl="0" indent="12700" defTabSz="914377" eaLnBrk="1" fontAlgn="auto" latinLnBrk="0" hangingPunct="1">
                <a:lnSpc>
                  <a:spcPct val="90000"/>
                </a:lnSpc>
                <a:spcBef>
                  <a:spcPts val="0"/>
                </a:spcBef>
                <a:spcAft>
                  <a:spcPts val="0"/>
                </a:spcAft>
                <a:buClrTx/>
                <a:buSzTx/>
                <a:buFontTx/>
                <a:buNone/>
                <a:tabLst/>
                <a:defRPr sz="800">
                  <a:solidFill>
                    <a:srgbClr val="FFFFFF"/>
                  </a:solidFill>
                  <a:latin typeface="IBM Plex Sans"/>
                  <a:ea typeface="IBM Plex Sans"/>
                  <a:cs typeface="IBM Plex Sans"/>
                  <a:sym typeface="IBM Plex Sans"/>
                </a:defRPr>
              </a:pPr>
              <a:r>
                <a:rPr kumimoji="0" lang="en-US" sz="1400" b="0" i="0" u="none" strike="noStrike" kern="0" cap="none" spc="0" normalizeH="0" baseline="0" noProof="0" dirty="0">
                  <a:ln>
                    <a:noFill/>
                  </a:ln>
                  <a:solidFill>
                    <a:srgbClr val="FFFFFF"/>
                  </a:solidFill>
                  <a:effectLst/>
                  <a:uLnTx/>
                  <a:uFillTx/>
                  <a:latin typeface="Helvetica Neue Medium" charset="0"/>
                  <a:ea typeface="Helvetica Neue Medium" charset="0"/>
                  <a:cs typeface="Helvetica Neue Medium" charset="0"/>
                  <a:sym typeface="IBM Plex Sans"/>
                </a:rPr>
                <a:t>Add-on install</a:t>
              </a:r>
            </a:p>
          </p:txBody>
        </p:sp>
        <p:sp>
          <p:nvSpPr>
            <p:cNvPr id="10" name="Chevron">
              <a:extLst>
                <a:ext uri="{FF2B5EF4-FFF2-40B4-BE49-F238E27FC236}">
                  <a16:creationId xmlns:a16="http://schemas.microsoft.com/office/drawing/2014/main" id="{CC4DCB48-813E-7A47-B235-8665DD533544}"/>
                </a:ext>
              </a:extLst>
            </p:cNvPr>
            <p:cNvSpPr/>
            <p:nvPr/>
          </p:nvSpPr>
          <p:spPr>
            <a:xfrm>
              <a:off x="1507430" y="1138173"/>
              <a:ext cx="1594001" cy="1000087"/>
            </a:xfrm>
            <a:prstGeom prst="chevron">
              <a:avLst>
                <a:gd name="adj" fmla="val 16143"/>
              </a:avLst>
            </a:prstGeom>
            <a:solidFill>
              <a:srgbClr val="003BC9"/>
            </a:solidFill>
            <a:ln w="12700" cap="flat">
              <a:noFill/>
              <a:miter lim="400000"/>
            </a:ln>
            <a:effectLst/>
          </p:spPr>
          <p:txBody>
            <a:bodyPr wrap="square" lIns="121920" tIns="0" rIns="0" bIns="0" numCol="1" anchor="ctr">
              <a:noAutofit/>
            </a:bodyPr>
            <a:lstStyle/>
            <a:p>
              <a:pPr marL="0" marR="0" lvl="0" indent="12700" defTabSz="914377" eaLnBrk="1" fontAlgn="auto" latinLnBrk="0" hangingPunct="1">
                <a:lnSpc>
                  <a:spcPct val="90000"/>
                </a:lnSpc>
                <a:spcBef>
                  <a:spcPts val="0"/>
                </a:spcBef>
                <a:spcAft>
                  <a:spcPts val="0"/>
                </a:spcAft>
                <a:buClrTx/>
                <a:buSzTx/>
                <a:buFontTx/>
                <a:buNone/>
                <a:tabLst/>
                <a:defRPr sz="800">
                  <a:solidFill>
                    <a:srgbClr val="FFFFFF"/>
                  </a:solidFill>
                  <a:latin typeface="IBM Plex Sans"/>
                  <a:ea typeface="IBM Plex Sans"/>
                  <a:cs typeface="IBM Plex Sans"/>
                  <a:sym typeface="IBM Plex Sans"/>
                </a:defRPr>
              </a:pPr>
              <a:r>
                <a:rPr kumimoji="0" lang="en-US" sz="1400" b="0" i="0" u="none" strike="noStrike" kern="0" cap="none" spc="0" normalizeH="0" baseline="0" noProof="0" dirty="0">
                  <a:ln>
                    <a:noFill/>
                  </a:ln>
                  <a:solidFill>
                    <a:srgbClr val="FFFFFF"/>
                  </a:solidFill>
                  <a:effectLst/>
                  <a:uLnTx/>
                  <a:uFillTx/>
                  <a:latin typeface="Helvetica Neue Medium" charset="0"/>
                  <a:ea typeface="Helvetica Neue Medium" charset="0"/>
                  <a:cs typeface="Helvetica Neue Medium" charset="0"/>
                  <a:sym typeface="IBM Plex Sans"/>
                </a:rPr>
                <a:t>OCP installation</a:t>
              </a:r>
            </a:p>
          </p:txBody>
        </p:sp>
        <p:sp>
          <p:nvSpPr>
            <p:cNvPr id="11" name="Shape">
              <a:extLst>
                <a:ext uri="{FF2B5EF4-FFF2-40B4-BE49-F238E27FC236}">
                  <a16:creationId xmlns:a16="http://schemas.microsoft.com/office/drawing/2014/main" id="{8D369E2E-20FF-E14C-9095-CF314847474D}"/>
                </a:ext>
              </a:extLst>
            </p:cNvPr>
            <p:cNvSpPr/>
            <p:nvPr/>
          </p:nvSpPr>
          <p:spPr>
            <a:xfrm>
              <a:off x="104848" y="1138608"/>
              <a:ext cx="1583515" cy="99965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9398" y="0"/>
                  </a:lnTo>
                  <a:lnTo>
                    <a:pt x="21600" y="10800"/>
                  </a:lnTo>
                  <a:lnTo>
                    <a:pt x="19398" y="21600"/>
                  </a:lnTo>
                  <a:lnTo>
                    <a:pt x="0" y="21600"/>
                  </a:lnTo>
                  <a:close/>
                </a:path>
              </a:pathLst>
            </a:custGeom>
            <a:solidFill>
              <a:srgbClr val="1C3449"/>
            </a:solidFill>
            <a:ln w="12700" cap="flat">
              <a:noFill/>
              <a:miter lim="400000"/>
            </a:ln>
            <a:effectLst/>
          </p:spPr>
          <p:txBody>
            <a:bodyPr wrap="square" lIns="121920" tIns="0" rIns="0" bIns="0" numCol="1" anchor="ctr">
              <a:noAutofit/>
            </a:bodyPr>
            <a:lstStyle/>
            <a:p>
              <a:pPr marL="82549" marR="0" lvl="0" indent="0" defTabSz="914377" eaLnBrk="1" fontAlgn="auto" latinLnBrk="0" hangingPunct="1">
                <a:lnSpc>
                  <a:spcPct val="90000"/>
                </a:lnSpc>
                <a:spcBef>
                  <a:spcPts val="0"/>
                </a:spcBef>
                <a:spcAft>
                  <a:spcPts val="0"/>
                </a:spcAft>
                <a:buClrTx/>
                <a:buSzTx/>
                <a:buFontTx/>
                <a:buNone/>
                <a:tabLst/>
                <a:defRPr sz="800">
                  <a:solidFill>
                    <a:srgbClr val="FFFFFF"/>
                  </a:solidFill>
                  <a:latin typeface="IBM Plex Sans"/>
                  <a:ea typeface="IBM Plex Sans"/>
                  <a:cs typeface="IBM Plex Sans"/>
                  <a:sym typeface="IBM Plex Sans"/>
                </a:defRPr>
              </a:pPr>
              <a:r>
                <a:rPr kumimoji="0" lang="en-US" sz="1400" b="0" i="0" u="none" strike="noStrike" kern="0" cap="none" spc="0" normalizeH="0" baseline="0" noProof="0" dirty="0">
                  <a:ln>
                    <a:noFill/>
                  </a:ln>
                  <a:solidFill>
                    <a:srgbClr val="FFFFFF"/>
                  </a:solidFill>
                  <a:effectLst/>
                  <a:uLnTx/>
                  <a:uFillTx/>
                  <a:latin typeface="Helvetica Neue Medium" charset="0"/>
                  <a:ea typeface="Helvetica Neue Medium" charset="0"/>
                  <a:cs typeface="Helvetica Neue Medium" charset="0"/>
                  <a:sym typeface="IBM Plex Sans"/>
                </a:rPr>
                <a:t>Provision VM</a:t>
              </a:r>
            </a:p>
          </p:txBody>
        </p:sp>
      </p:grpSp>
      <p:sp>
        <p:nvSpPr>
          <p:cNvPr id="12" name="A Watson Teacher  can manage all data and models needed for training any Watson service from the same place.">
            <a:extLst>
              <a:ext uri="{FF2B5EF4-FFF2-40B4-BE49-F238E27FC236}">
                <a16:creationId xmlns:a16="http://schemas.microsoft.com/office/drawing/2014/main" id="{152C8106-802A-094C-A949-FE051936326A}"/>
              </a:ext>
            </a:extLst>
          </p:cNvPr>
          <p:cNvSpPr/>
          <p:nvPr/>
        </p:nvSpPr>
        <p:spPr>
          <a:xfrm>
            <a:off x="112253" y="2963013"/>
            <a:ext cx="1517346" cy="935253"/>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60959" tIns="60959" rIns="60959" bIns="60959" numCol="1" anchor="t">
            <a:noAutofit/>
          </a:bodyPr>
          <a:lstStyle/>
          <a:p>
            <a:pPr defTabSz="609585">
              <a:defRPr sz="800">
                <a:latin typeface="IBM Plex Sans"/>
                <a:ea typeface="IBM Plex Sans"/>
                <a:cs typeface="IBM Plex Sans"/>
                <a:sym typeface="IBM Plex Sans"/>
              </a:defRPr>
            </a:pPr>
            <a:r>
              <a:rPr lang="en-US" sz="1333" b="1" dirty="0">
                <a:solidFill>
                  <a:srgbClr val="000000"/>
                </a:solidFill>
                <a:latin typeface="IBM Plex Sans"/>
                <a:ea typeface="IBM Plex Sans"/>
                <a:cs typeface="IBM Plex Sans"/>
                <a:sym typeface="IBM Plex Sans"/>
              </a:rPr>
              <a:t>Provision </a:t>
            </a:r>
            <a:r>
              <a:rPr lang="en-US" sz="1333" dirty="0" err="1">
                <a:solidFill>
                  <a:srgbClr val="000000"/>
                </a:solidFill>
                <a:latin typeface="IBM Plex Sans"/>
                <a:ea typeface="IBM Plex Sans"/>
                <a:cs typeface="IBM Plex Sans"/>
                <a:sym typeface="IBM Plex Sans"/>
              </a:rPr>
              <a:t>vms</a:t>
            </a:r>
            <a:r>
              <a:rPr lang="en-US" sz="1333" dirty="0">
                <a:solidFill>
                  <a:srgbClr val="000000"/>
                </a:solidFill>
                <a:latin typeface="IBM Plex Sans"/>
                <a:ea typeface="IBM Plex Sans"/>
                <a:cs typeface="IBM Plex Sans"/>
                <a:sym typeface="IBM Plex Sans"/>
              </a:rPr>
              <a:t> according to the deployment architecture and detailed requirement for each type of nodes</a:t>
            </a:r>
            <a:endParaRPr sz="1333" dirty="0">
              <a:solidFill>
                <a:srgbClr val="000000"/>
              </a:solidFill>
              <a:latin typeface="IBM Plex Sans"/>
              <a:ea typeface="IBM Plex Sans"/>
              <a:cs typeface="IBM Plex Sans"/>
              <a:sym typeface="IBM Plex Sans"/>
            </a:endParaRPr>
          </a:p>
        </p:txBody>
      </p:sp>
      <p:sp>
        <p:nvSpPr>
          <p:cNvPr id="13" name="A Watson Teacher  can identify the data needed to train Watson to understand my domain.">
            <a:extLst>
              <a:ext uri="{FF2B5EF4-FFF2-40B4-BE49-F238E27FC236}">
                <a16:creationId xmlns:a16="http://schemas.microsoft.com/office/drawing/2014/main" id="{CB1F0DE2-F0F2-A349-9095-81A1E69654EF}"/>
              </a:ext>
            </a:extLst>
          </p:cNvPr>
          <p:cNvSpPr/>
          <p:nvPr/>
        </p:nvSpPr>
        <p:spPr>
          <a:xfrm>
            <a:off x="3543704" y="2898626"/>
            <a:ext cx="1700266" cy="159782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60959" tIns="60959" rIns="60959" bIns="60959" numCol="1" anchor="t">
            <a:noAutofit/>
          </a:bodyPr>
          <a:lstStyle/>
          <a:p>
            <a:pPr defTabSz="609585">
              <a:defRPr sz="800">
                <a:latin typeface="IBM Plex Sans"/>
                <a:ea typeface="IBM Plex Sans"/>
                <a:cs typeface="IBM Plex Sans"/>
                <a:sym typeface="IBM Plex Sans"/>
              </a:defRPr>
            </a:pPr>
            <a:r>
              <a:rPr lang="en-US" sz="1333" b="1" dirty="0">
                <a:solidFill>
                  <a:srgbClr val="000000"/>
                </a:solidFill>
                <a:latin typeface="IBM Plex Sans"/>
                <a:ea typeface="IBM Plex Sans"/>
                <a:cs typeface="IBM Plex Sans"/>
                <a:sym typeface="IBM Plex Sans"/>
              </a:rPr>
              <a:t>Set up </a:t>
            </a:r>
            <a:r>
              <a:rPr lang="en-US" sz="1333" dirty="0">
                <a:solidFill>
                  <a:srgbClr val="000000"/>
                </a:solidFill>
                <a:latin typeface="IBM Plex Sans"/>
                <a:ea typeface="IBM Plex Sans"/>
                <a:cs typeface="IBM Plex Sans"/>
                <a:sym typeface="IBM Plex Sans"/>
              </a:rPr>
              <a:t>Storage for CP4D and essential add-ons as persistent volumes. Storage type may include NFS, </a:t>
            </a:r>
            <a:r>
              <a:rPr lang="en-US" sz="1333" dirty="0" err="1">
                <a:solidFill>
                  <a:srgbClr val="000000"/>
                </a:solidFill>
                <a:latin typeface="IBM Plex Sans"/>
                <a:ea typeface="IBM Plex Sans"/>
                <a:cs typeface="IBM Plex Sans"/>
                <a:sym typeface="IBM Plex Sans"/>
              </a:rPr>
              <a:t>GlusterFS</a:t>
            </a:r>
            <a:r>
              <a:rPr lang="en-US" sz="1333" dirty="0">
                <a:solidFill>
                  <a:srgbClr val="000000"/>
                </a:solidFill>
                <a:latin typeface="IBM Plex Sans"/>
                <a:ea typeface="IBM Plex Sans"/>
                <a:cs typeface="IBM Plex Sans"/>
                <a:sym typeface="IBM Plex Sans"/>
              </a:rPr>
              <a:t> and </a:t>
            </a:r>
            <a:r>
              <a:rPr lang="en-US" sz="1333" dirty="0" err="1">
                <a:solidFill>
                  <a:srgbClr val="000000"/>
                </a:solidFill>
                <a:latin typeface="IBM Plex Sans"/>
                <a:ea typeface="IBM Plex Sans"/>
                <a:cs typeface="IBM Plex Sans"/>
                <a:sym typeface="IBM Plex Sans"/>
              </a:rPr>
              <a:t>Ceph</a:t>
            </a:r>
            <a:r>
              <a:rPr lang="en-US" sz="1333" dirty="0">
                <a:solidFill>
                  <a:srgbClr val="000000"/>
                </a:solidFill>
                <a:latin typeface="IBM Plex Sans"/>
                <a:ea typeface="IBM Plex Sans"/>
                <a:cs typeface="IBM Plex Sans"/>
                <a:sym typeface="IBM Plex Sans"/>
              </a:rPr>
              <a:t>.</a:t>
            </a:r>
            <a:endParaRPr sz="1333" dirty="0">
              <a:solidFill>
                <a:srgbClr val="000000"/>
              </a:solidFill>
              <a:latin typeface="IBM Plex Sans"/>
              <a:ea typeface="IBM Plex Sans"/>
              <a:cs typeface="IBM Plex Sans"/>
              <a:sym typeface="IBM Plex Sans"/>
            </a:endParaRPr>
          </a:p>
        </p:txBody>
      </p:sp>
      <p:sp>
        <p:nvSpPr>
          <p:cNvPr id="14" name="A Watson Teacher can quickly create a client ready model of Watson VR in any domain in less than a day worth of work.">
            <a:extLst>
              <a:ext uri="{FF2B5EF4-FFF2-40B4-BE49-F238E27FC236}">
                <a16:creationId xmlns:a16="http://schemas.microsoft.com/office/drawing/2014/main" id="{C3F84FA0-C46D-D84F-A1C4-EDDF028348AF}"/>
              </a:ext>
            </a:extLst>
          </p:cNvPr>
          <p:cNvSpPr/>
          <p:nvPr/>
        </p:nvSpPr>
        <p:spPr>
          <a:xfrm>
            <a:off x="5310340" y="2898626"/>
            <a:ext cx="1700266" cy="935253"/>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60959" tIns="60959" rIns="60959" bIns="60959" numCol="1" anchor="t">
            <a:noAutofit/>
          </a:bodyPr>
          <a:lstStyle/>
          <a:p>
            <a:pPr defTabSz="609585">
              <a:defRPr sz="800">
                <a:latin typeface="IBM Plex Sans"/>
                <a:ea typeface="IBM Plex Sans"/>
                <a:cs typeface="IBM Plex Sans"/>
                <a:sym typeface="IBM Plex Sans"/>
              </a:defRPr>
            </a:pPr>
            <a:r>
              <a:rPr lang="en-US" sz="1333" b="1" dirty="0">
                <a:solidFill>
                  <a:srgbClr val="000000"/>
                </a:solidFill>
                <a:latin typeface="IBM Plex Sans"/>
                <a:ea typeface="IBM Plex Sans"/>
                <a:cs typeface="IBM Plex Sans"/>
                <a:sym typeface="IBM Plex Sans"/>
              </a:rPr>
              <a:t>Deploy </a:t>
            </a:r>
            <a:r>
              <a:rPr lang="en-US" sz="1333" dirty="0">
                <a:solidFill>
                  <a:srgbClr val="000000"/>
                </a:solidFill>
                <a:latin typeface="IBM Plex Sans"/>
                <a:ea typeface="IBM Plex Sans"/>
                <a:cs typeface="IBM Plex Sans"/>
                <a:sym typeface="IBM Plex Sans"/>
              </a:rPr>
              <a:t>CPD on top of the ICP or OCP cluster and validate the basic </a:t>
            </a:r>
            <a:r>
              <a:rPr lang="en-US" sz="1333" dirty="0" err="1">
                <a:solidFill>
                  <a:srgbClr val="000000"/>
                </a:solidFill>
                <a:latin typeface="IBM Plex Sans"/>
                <a:ea typeface="IBM Plex Sans"/>
                <a:cs typeface="IBM Plex Sans"/>
                <a:sym typeface="IBM Plex Sans"/>
              </a:rPr>
              <a:t>functionaliies</a:t>
            </a:r>
            <a:r>
              <a:rPr lang="en-US" sz="1333" dirty="0">
                <a:solidFill>
                  <a:srgbClr val="000000"/>
                </a:solidFill>
                <a:latin typeface="IBM Plex Sans"/>
                <a:ea typeface="IBM Plex Sans"/>
                <a:cs typeface="IBM Plex Sans"/>
                <a:sym typeface="IBM Plex Sans"/>
              </a:rPr>
              <a:t> of the CPD cluster.</a:t>
            </a:r>
            <a:endParaRPr sz="1333" dirty="0">
              <a:solidFill>
                <a:srgbClr val="000000"/>
              </a:solidFill>
              <a:latin typeface="IBM Plex Sans"/>
              <a:ea typeface="IBM Plex Sans"/>
              <a:cs typeface="IBM Plex Sans"/>
              <a:sym typeface="IBM Plex Sans"/>
            </a:endParaRPr>
          </a:p>
        </p:txBody>
      </p:sp>
      <p:sp>
        <p:nvSpPr>
          <p:cNvPr id="15" name="As a Watson Teacher I can know how my work impacts Watson’s understanding of my domain, and I can communicate the outcome with my team in one click.">
            <a:extLst>
              <a:ext uri="{FF2B5EF4-FFF2-40B4-BE49-F238E27FC236}">
                <a16:creationId xmlns:a16="http://schemas.microsoft.com/office/drawing/2014/main" id="{16CB2566-B94C-DE4D-A632-BF51D50F8859}"/>
              </a:ext>
            </a:extLst>
          </p:cNvPr>
          <p:cNvSpPr/>
          <p:nvPr/>
        </p:nvSpPr>
        <p:spPr>
          <a:xfrm>
            <a:off x="7143346" y="2898625"/>
            <a:ext cx="1727318" cy="159782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60959" tIns="60959" rIns="60959" bIns="60959" numCol="1" anchor="t">
            <a:noAutofit/>
          </a:bodyPr>
          <a:lstStyle/>
          <a:p>
            <a:pPr defTabSz="609585">
              <a:defRPr sz="800">
                <a:latin typeface="IBM Plex Sans"/>
                <a:ea typeface="IBM Plex Sans"/>
                <a:cs typeface="IBM Plex Sans"/>
                <a:sym typeface="IBM Plex Sans"/>
              </a:defRPr>
            </a:pPr>
            <a:r>
              <a:rPr lang="en-US" sz="1333" b="1" dirty="0">
                <a:solidFill>
                  <a:srgbClr val="000000"/>
                </a:solidFill>
                <a:latin typeface="IBM Plex Sans"/>
                <a:ea typeface="IBM Plex Sans"/>
                <a:cs typeface="IBM Plex Sans"/>
                <a:sym typeface="IBM Plex Sans"/>
              </a:rPr>
              <a:t>Deploy</a:t>
            </a:r>
            <a:r>
              <a:rPr lang="en-US" sz="1333" dirty="0">
                <a:solidFill>
                  <a:srgbClr val="000000"/>
                </a:solidFill>
                <a:latin typeface="IBM Plex Sans"/>
                <a:ea typeface="IBM Plex Sans"/>
                <a:cs typeface="IBM Plex Sans"/>
                <a:sym typeface="IBM Plex Sans"/>
              </a:rPr>
              <a:t> Add-ons required in pilot #1 and pilot #2, including Data virtualization, DataStage and others.</a:t>
            </a:r>
          </a:p>
          <a:p>
            <a:pPr defTabSz="609585">
              <a:defRPr sz="800">
                <a:latin typeface="IBM Plex Sans"/>
                <a:ea typeface="IBM Plex Sans"/>
                <a:cs typeface="IBM Plex Sans"/>
                <a:sym typeface="IBM Plex Sans"/>
              </a:defRPr>
            </a:pPr>
            <a:endParaRPr lang="en-US" sz="1333" dirty="0">
              <a:solidFill>
                <a:srgbClr val="000000"/>
              </a:solidFill>
              <a:latin typeface="IBM Plex Sans"/>
              <a:ea typeface="IBM Plex Sans"/>
              <a:cs typeface="IBM Plex Sans"/>
              <a:sym typeface="IBM Plex Sans"/>
            </a:endParaRPr>
          </a:p>
        </p:txBody>
      </p:sp>
      <p:sp>
        <p:nvSpPr>
          <p:cNvPr id="17" name="A Watson Teacher  can manage all data and models needed for training any Watson service from the same place.">
            <a:extLst>
              <a:ext uri="{FF2B5EF4-FFF2-40B4-BE49-F238E27FC236}">
                <a16:creationId xmlns:a16="http://schemas.microsoft.com/office/drawing/2014/main" id="{36EEC9D0-B640-FC47-AB28-29D14A75398C}"/>
              </a:ext>
            </a:extLst>
          </p:cNvPr>
          <p:cNvSpPr/>
          <p:nvPr/>
        </p:nvSpPr>
        <p:spPr>
          <a:xfrm>
            <a:off x="1837117" y="2898626"/>
            <a:ext cx="1700264" cy="93525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60959" tIns="60959" rIns="60959" bIns="60959" numCol="1" anchor="t">
            <a:noAutofit/>
          </a:bodyPr>
          <a:lstStyle/>
          <a:p>
            <a:pPr defTabSz="609585">
              <a:defRPr sz="800">
                <a:latin typeface="IBM Plex Sans"/>
                <a:ea typeface="IBM Plex Sans"/>
                <a:cs typeface="IBM Plex Sans"/>
                <a:sym typeface="IBM Plex Sans"/>
              </a:defRPr>
            </a:pPr>
            <a:r>
              <a:rPr lang="en-US" sz="1333" b="1" dirty="0">
                <a:solidFill>
                  <a:srgbClr val="000000"/>
                </a:solidFill>
                <a:latin typeface="IBM Plex Sans"/>
                <a:ea typeface="IBM Plex Sans"/>
                <a:cs typeface="IBM Plex Sans"/>
                <a:sym typeface="IBM Plex Sans"/>
              </a:rPr>
              <a:t>Install </a:t>
            </a:r>
            <a:r>
              <a:rPr lang="en-US" sz="1333" dirty="0">
                <a:solidFill>
                  <a:srgbClr val="000000"/>
                </a:solidFill>
                <a:latin typeface="IBM Plex Sans"/>
                <a:ea typeface="IBM Plex Sans"/>
                <a:cs typeface="IBM Plex Sans"/>
                <a:sym typeface="IBM Plex Sans"/>
              </a:rPr>
              <a:t>OCP 3.11 on the provisioned GCP environment and validate the basic functionalities of the OCP cluster.</a:t>
            </a:r>
            <a:endParaRPr sz="1333" dirty="0">
              <a:solidFill>
                <a:srgbClr val="000000"/>
              </a:solidFill>
              <a:latin typeface="IBM Plex Sans"/>
              <a:ea typeface="IBM Plex Sans"/>
              <a:cs typeface="IBM Plex Sans"/>
              <a:sym typeface="IBM Plex Sans"/>
            </a:endParaRPr>
          </a:p>
        </p:txBody>
      </p:sp>
      <p:sp>
        <p:nvSpPr>
          <p:cNvPr id="18" name="Slide Number Placeholder 2">
            <a:extLst>
              <a:ext uri="{FF2B5EF4-FFF2-40B4-BE49-F238E27FC236}">
                <a16:creationId xmlns:a16="http://schemas.microsoft.com/office/drawing/2014/main" id="{89976582-B11C-F748-A3CA-D8DCF95C68CC}"/>
              </a:ext>
            </a:extLst>
          </p:cNvPr>
          <p:cNvSpPr txBox="1">
            <a:spLocks/>
          </p:cNvSpPr>
          <p:nvPr/>
        </p:nvSpPr>
        <p:spPr>
          <a:xfrm>
            <a:off x="5947173" y="6362399"/>
            <a:ext cx="213300" cy="178101"/>
          </a:xfrm>
          <a:prstGeom prst="rect">
            <a:avLst/>
          </a:prstGeom>
        </p:spPr>
        <p:txBody>
          <a:bodyPr vert="horz" lIns="19050" tIns="19050" rIns="19050" bIns="19050" rtlCol="0" anchor="t"/>
          <a:lstStyle>
            <a:defPPr>
              <a:defRPr lang="en-US"/>
            </a:defPPr>
            <a:lvl1pPr marL="0" algn="ctr" defTabSz="412739" rtl="0" eaLnBrk="1" latinLnBrk="0" hangingPunct="1">
              <a:defRPr sz="1200" kern="1200" baseline="0">
                <a:solidFill>
                  <a:srgbClr val="000000"/>
                </a:solidFill>
                <a:latin typeface="Helvetica Light"/>
                <a:ea typeface="Helvetica Light"/>
                <a:cs typeface="Helvetica Light"/>
                <a:sym typeface="Helvetica Ligh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412739" rtl="0" eaLnBrk="1" fontAlgn="auto" latinLnBrk="0" hangingPunct="1">
              <a:lnSpc>
                <a:spcPct val="100000"/>
              </a:lnSpc>
              <a:spcBef>
                <a:spcPts val="0"/>
              </a:spcBef>
              <a:spcAft>
                <a:spcPts val="0"/>
              </a:spcAft>
              <a:buClrTx/>
              <a:buSzTx/>
              <a:buFontTx/>
              <a:buNone/>
              <a:tabLst/>
              <a:defRPr/>
            </a:pPr>
            <a:fld id="{86CB4B4D-7CA3-9044-876B-883B54F8677D}" type="slidenum">
              <a:rPr kumimoji="0" lang="uk-UA" sz="1200" b="0" i="0" u="none" strike="noStrike" kern="1200" cap="none" spc="0" normalizeH="0" baseline="0" noProof="0" smtClean="0">
                <a:ln>
                  <a:noFill/>
                </a:ln>
                <a:solidFill>
                  <a:srgbClr val="000000"/>
                </a:solidFill>
                <a:effectLst/>
                <a:uLnTx/>
                <a:uFillTx/>
                <a:latin typeface="Helvetica Light"/>
                <a:sym typeface="Helvetica Light"/>
              </a:rPr>
              <a:pPr marL="0" marR="0" lvl="0" indent="0" algn="ctr" defTabSz="412739" rtl="0" eaLnBrk="1" fontAlgn="auto" latinLnBrk="0" hangingPunct="1">
                <a:lnSpc>
                  <a:spcPct val="100000"/>
                </a:lnSpc>
                <a:spcBef>
                  <a:spcPts val="0"/>
                </a:spcBef>
                <a:spcAft>
                  <a:spcPts val="0"/>
                </a:spcAft>
                <a:buClrTx/>
                <a:buSzTx/>
                <a:buFontTx/>
                <a:buNone/>
                <a:tabLst/>
                <a:defRPr/>
              </a:pPr>
              <a:t>14</a:t>
            </a:fld>
            <a:endParaRPr kumimoji="0" lang="uk-UA" sz="1200" b="0" i="0" u="none" strike="noStrike" kern="1200" cap="none" spc="0" normalizeH="0" baseline="0" noProof="0">
              <a:ln>
                <a:noFill/>
              </a:ln>
              <a:solidFill>
                <a:srgbClr val="000000"/>
              </a:solidFill>
              <a:effectLst/>
              <a:uLnTx/>
              <a:uFillTx/>
              <a:latin typeface="Helvetica Light"/>
              <a:sym typeface="Helvetica Light"/>
            </a:endParaRPr>
          </a:p>
        </p:txBody>
      </p:sp>
    </p:spTree>
    <p:extLst>
      <p:ext uri="{BB962C8B-B14F-4D97-AF65-F5344CB8AC3E}">
        <p14:creationId xmlns:p14="http://schemas.microsoft.com/office/powerpoint/2010/main" val="7936548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3" name="TextBox 9"/>
          <p:cNvSpPr txBox="1">
            <a:spLocks noChangeArrowheads="1"/>
          </p:cNvSpPr>
          <p:nvPr/>
        </p:nvSpPr>
        <p:spPr bwMode="auto">
          <a:xfrm>
            <a:off x="205038" y="526382"/>
            <a:ext cx="276389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eaLnBrk="1" hangingPunct="1"/>
            <a:r>
              <a:rPr lang="en-US" altLang="en-US" sz="2000" dirty="0">
                <a:solidFill>
                  <a:srgbClr val="2226DE"/>
                </a:solidFill>
              </a:rPr>
              <a:t>Airgap Instruction links</a:t>
            </a:r>
          </a:p>
        </p:txBody>
      </p:sp>
      <p:sp>
        <p:nvSpPr>
          <p:cNvPr id="3" name="Rectangle 2">
            <a:extLst>
              <a:ext uri="{FF2B5EF4-FFF2-40B4-BE49-F238E27FC236}">
                <a16:creationId xmlns:a16="http://schemas.microsoft.com/office/drawing/2014/main" id="{53DF6BFD-77FD-BB44-A8C9-E97291E77EE7}"/>
              </a:ext>
            </a:extLst>
          </p:cNvPr>
          <p:cNvSpPr/>
          <p:nvPr/>
        </p:nvSpPr>
        <p:spPr>
          <a:xfrm>
            <a:off x="397965" y="2903896"/>
            <a:ext cx="8639503" cy="738664"/>
          </a:xfrm>
          <a:prstGeom prst="rect">
            <a:avLst/>
          </a:prstGeom>
        </p:spPr>
        <p:txBody>
          <a:bodyPr wrap="square">
            <a:spAutoFit/>
          </a:bodyPr>
          <a:lstStyle/>
          <a:p>
            <a:r>
              <a:rPr lang="en-US" sz="1400" dirty="0">
                <a:solidFill>
                  <a:schemeClr val="tx2"/>
                </a:solidFill>
              </a:rPr>
              <a:t>https://www.ibm.com/support/producthub/icpdata/docs/content/SSQNUZ_current/cpd/install/ag-install-prep.html</a:t>
            </a:r>
          </a:p>
          <a:p>
            <a:endParaRPr lang="en-US" sz="1400" dirty="0">
              <a:solidFill>
                <a:schemeClr val="tx2"/>
              </a:solidFill>
            </a:endParaRPr>
          </a:p>
        </p:txBody>
      </p:sp>
    </p:spTree>
    <p:extLst>
      <p:ext uri="{BB962C8B-B14F-4D97-AF65-F5344CB8AC3E}">
        <p14:creationId xmlns:p14="http://schemas.microsoft.com/office/powerpoint/2010/main" val="19080079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3" name="TextBox 9"/>
          <p:cNvSpPr txBox="1">
            <a:spLocks noChangeArrowheads="1"/>
          </p:cNvSpPr>
          <p:nvPr/>
        </p:nvSpPr>
        <p:spPr bwMode="auto">
          <a:xfrm>
            <a:off x="212374" y="762020"/>
            <a:ext cx="421647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eaLnBrk="1" hangingPunct="1"/>
            <a:r>
              <a:rPr lang="en-US" altLang="en-US" sz="2000" dirty="0">
                <a:solidFill>
                  <a:srgbClr val="2226DE"/>
                </a:solidFill>
              </a:rPr>
              <a:t>User Access to Cloud Pak For Data</a:t>
            </a:r>
          </a:p>
        </p:txBody>
      </p:sp>
      <p:sp>
        <p:nvSpPr>
          <p:cNvPr id="2" name="AutoShape 2" descr="n example project page in Data Science Experience. The Overview p"/>
          <p:cNvSpPr>
            <a:spLocks noChangeAspect="1" noChangeArrowheads="1"/>
          </p:cNvSpPr>
          <p:nvPr/>
        </p:nvSpPr>
        <p:spPr bwMode="auto">
          <a:xfrm>
            <a:off x="0" y="0"/>
            <a:ext cx="5238750" cy="52387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n example project page in Data Science Experience. The Overview p"/>
          <p:cNvSpPr>
            <a:spLocks noChangeAspect="1" noChangeArrowheads="1"/>
          </p:cNvSpPr>
          <p:nvPr/>
        </p:nvSpPr>
        <p:spPr bwMode="auto">
          <a:xfrm>
            <a:off x="356576" y="1768813"/>
            <a:ext cx="3320374" cy="837753"/>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pic>
        <p:nvPicPr>
          <p:cNvPr id="5" name="Picture 4">
            <a:extLst>
              <a:ext uri="{FF2B5EF4-FFF2-40B4-BE49-F238E27FC236}">
                <a16:creationId xmlns:a16="http://schemas.microsoft.com/office/drawing/2014/main" id="{9D0F78CF-2FE3-E549-A542-E5A6C736BC32}"/>
              </a:ext>
            </a:extLst>
          </p:cNvPr>
          <p:cNvPicPr>
            <a:picLocks noChangeAspect="1"/>
          </p:cNvPicPr>
          <p:nvPr/>
        </p:nvPicPr>
        <p:blipFill>
          <a:blip r:embed="rId3"/>
          <a:stretch>
            <a:fillRect/>
          </a:stretch>
        </p:blipFill>
        <p:spPr>
          <a:xfrm>
            <a:off x="429663" y="2629564"/>
            <a:ext cx="7998372" cy="2792069"/>
          </a:xfrm>
          <a:prstGeom prst="rect">
            <a:avLst/>
          </a:prstGeom>
        </p:spPr>
      </p:pic>
      <p:sp>
        <p:nvSpPr>
          <p:cNvPr id="6" name="TextBox 5">
            <a:extLst>
              <a:ext uri="{FF2B5EF4-FFF2-40B4-BE49-F238E27FC236}">
                <a16:creationId xmlns:a16="http://schemas.microsoft.com/office/drawing/2014/main" id="{FBB11A2F-8D3F-1B48-91F4-080BA6B589A2}"/>
              </a:ext>
            </a:extLst>
          </p:cNvPr>
          <p:cNvSpPr txBox="1"/>
          <p:nvPr/>
        </p:nvSpPr>
        <p:spPr>
          <a:xfrm>
            <a:off x="356576" y="1434584"/>
            <a:ext cx="8644354" cy="646331"/>
          </a:xfrm>
          <a:prstGeom prst="rect">
            <a:avLst/>
          </a:prstGeom>
          <a:noFill/>
        </p:spPr>
        <p:txBody>
          <a:bodyPr wrap="none" rtlCol="0">
            <a:spAutoFit/>
          </a:bodyPr>
          <a:lstStyle/>
          <a:p>
            <a:r>
              <a:rPr lang="en-US" dirty="0"/>
              <a:t>From </a:t>
            </a:r>
            <a:r>
              <a:rPr lang="en-US" dirty="0" err="1"/>
              <a:t>Openshift</a:t>
            </a:r>
            <a:r>
              <a:rPr lang="en-US" dirty="0"/>
              <a:t> Web Console -&gt; Choose Project for CPD (“</a:t>
            </a:r>
            <a:r>
              <a:rPr lang="en-US" dirty="0" err="1"/>
              <a:t>zen</a:t>
            </a:r>
            <a:r>
              <a:rPr lang="en-US" dirty="0"/>
              <a:t>” is one example) -&gt; </a:t>
            </a:r>
          </a:p>
          <a:p>
            <a:r>
              <a:rPr lang="en-US" dirty="0"/>
              <a:t>Choose “Application” -&gt; Choose “Routes” -&gt; Click on the ”Hostname”</a:t>
            </a:r>
          </a:p>
        </p:txBody>
      </p:sp>
    </p:spTree>
    <p:extLst>
      <p:ext uri="{BB962C8B-B14F-4D97-AF65-F5344CB8AC3E}">
        <p14:creationId xmlns:p14="http://schemas.microsoft.com/office/powerpoint/2010/main" val="4603649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3" name="TextBox 9"/>
          <p:cNvSpPr txBox="1">
            <a:spLocks noChangeArrowheads="1"/>
          </p:cNvSpPr>
          <p:nvPr/>
        </p:nvSpPr>
        <p:spPr bwMode="auto">
          <a:xfrm>
            <a:off x="205038" y="526382"/>
            <a:ext cx="320151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eaLnBrk="1" hangingPunct="1"/>
            <a:r>
              <a:rPr lang="en-US" sz="2000" dirty="0">
                <a:solidFill>
                  <a:srgbClr val="2226DE"/>
                </a:solidFill>
              </a:rPr>
              <a:t>What to expect after install</a:t>
            </a:r>
            <a:endParaRPr lang="en-US" altLang="en-US" sz="2000" dirty="0">
              <a:solidFill>
                <a:srgbClr val="2226DE"/>
              </a:solidFill>
            </a:endParaRPr>
          </a:p>
        </p:txBody>
      </p:sp>
      <p:sp>
        <p:nvSpPr>
          <p:cNvPr id="2" name="AutoShape 2" descr="n example project page in Data Science Experience. The Overview p"/>
          <p:cNvSpPr>
            <a:spLocks noChangeAspect="1" noChangeArrowheads="1"/>
          </p:cNvSpPr>
          <p:nvPr/>
        </p:nvSpPr>
        <p:spPr bwMode="auto">
          <a:xfrm>
            <a:off x="0" y="0"/>
            <a:ext cx="5238750" cy="52387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n example project page in Data Science Experience. The Overview p"/>
          <p:cNvSpPr>
            <a:spLocks noChangeAspect="1" noChangeArrowheads="1"/>
          </p:cNvSpPr>
          <p:nvPr/>
        </p:nvSpPr>
        <p:spPr bwMode="auto">
          <a:xfrm>
            <a:off x="152400" y="2070776"/>
            <a:ext cx="3320374" cy="3320374"/>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 name="Picture 4">
            <a:extLst>
              <a:ext uri="{FF2B5EF4-FFF2-40B4-BE49-F238E27FC236}">
                <a16:creationId xmlns:a16="http://schemas.microsoft.com/office/drawing/2014/main" id="{EB6E2554-0BCD-4E53-AF01-C46DE1EB9EA1}"/>
              </a:ext>
            </a:extLst>
          </p:cNvPr>
          <p:cNvPicPr>
            <a:picLocks noChangeAspect="1"/>
          </p:cNvPicPr>
          <p:nvPr/>
        </p:nvPicPr>
        <p:blipFill>
          <a:blip r:embed="rId3"/>
          <a:stretch>
            <a:fillRect/>
          </a:stretch>
        </p:blipFill>
        <p:spPr>
          <a:xfrm>
            <a:off x="363894" y="1424862"/>
            <a:ext cx="8118088" cy="3663351"/>
          </a:xfrm>
          <a:prstGeom prst="rect">
            <a:avLst/>
          </a:prstGeom>
        </p:spPr>
      </p:pic>
    </p:spTree>
    <p:extLst>
      <p:ext uri="{BB962C8B-B14F-4D97-AF65-F5344CB8AC3E}">
        <p14:creationId xmlns:p14="http://schemas.microsoft.com/office/powerpoint/2010/main" val="7081712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3" name="TextBox 9"/>
          <p:cNvSpPr txBox="1">
            <a:spLocks noChangeArrowheads="1"/>
          </p:cNvSpPr>
          <p:nvPr/>
        </p:nvSpPr>
        <p:spPr bwMode="auto">
          <a:xfrm>
            <a:off x="205038" y="526382"/>
            <a:ext cx="195117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eaLnBrk="1" hangingPunct="1"/>
            <a:r>
              <a:rPr lang="en-US" altLang="en-US" sz="2000" dirty="0">
                <a:solidFill>
                  <a:srgbClr val="2226DE"/>
                </a:solidFill>
              </a:rPr>
              <a:t>Instruction links</a:t>
            </a:r>
          </a:p>
        </p:txBody>
      </p:sp>
      <p:sp>
        <p:nvSpPr>
          <p:cNvPr id="3" name="Rectangle 2">
            <a:extLst>
              <a:ext uri="{FF2B5EF4-FFF2-40B4-BE49-F238E27FC236}">
                <a16:creationId xmlns:a16="http://schemas.microsoft.com/office/drawing/2014/main" id="{53DF6BFD-77FD-BB44-A8C9-E97291E77EE7}"/>
              </a:ext>
            </a:extLst>
          </p:cNvPr>
          <p:cNvSpPr/>
          <p:nvPr/>
        </p:nvSpPr>
        <p:spPr>
          <a:xfrm>
            <a:off x="504497" y="2726343"/>
            <a:ext cx="8639503" cy="954107"/>
          </a:xfrm>
          <a:prstGeom prst="rect">
            <a:avLst/>
          </a:prstGeom>
        </p:spPr>
        <p:txBody>
          <a:bodyPr wrap="square">
            <a:spAutoFit/>
          </a:bodyPr>
          <a:lstStyle/>
          <a:p>
            <a:r>
              <a:rPr lang="en-US" sz="1400" dirty="0">
                <a:solidFill>
                  <a:schemeClr val="tx2"/>
                </a:solidFill>
                <a:hlinkClick r:id="rId3"/>
              </a:rPr>
              <a:t>https://docs.openshift.com/container-platform/3.11/install/prerequisites.html#system-requirements</a:t>
            </a:r>
            <a:endParaRPr lang="en-US" sz="1400" dirty="0">
              <a:solidFill>
                <a:schemeClr val="tx2"/>
              </a:solidFill>
            </a:endParaRPr>
          </a:p>
          <a:p>
            <a:endParaRPr lang="en-US" sz="1400" dirty="0">
              <a:solidFill>
                <a:schemeClr val="tx2"/>
              </a:solidFill>
            </a:endParaRPr>
          </a:p>
          <a:p>
            <a:r>
              <a:rPr lang="en-US" sz="1400" dirty="0">
                <a:solidFill>
                  <a:schemeClr val="tx2"/>
                </a:solidFill>
                <a:hlinkClick r:id="rId4"/>
              </a:rPr>
              <a:t>https://www.ibm.com/support/producthub/icpdata/docs/content/SSQNUZ_current/cpd/install/install.html</a:t>
            </a:r>
            <a:endParaRPr lang="en-US" sz="1400" dirty="0">
              <a:solidFill>
                <a:schemeClr val="tx2"/>
              </a:solidFill>
            </a:endParaRPr>
          </a:p>
          <a:p>
            <a:endParaRPr lang="en-US" sz="1400" dirty="0">
              <a:solidFill>
                <a:schemeClr val="tx2"/>
              </a:solidFill>
            </a:endParaRPr>
          </a:p>
        </p:txBody>
      </p:sp>
    </p:spTree>
    <p:extLst>
      <p:ext uri="{BB962C8B-B14F-4D97-AF65-F5344CB8AC3E}">
        <p14:creationId xmlns:p14="http://schemas.microsoft.com/office/powerpoint/2010/main" val="3663882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Rectangle 73">
            <a:extLst>
              <a:ext uri="{FF2B5EF4-FFF2-40B4-BE49-F238E27FC236}">
                <a16:creationId xmlns:a16="http://schemas.microsoft.com/office/drawing/2014/main" id="{92CF2DDE-202B-144F-A4FF-2F4339AEA734}"/>
              </a:ext>
            </a:extLst>
          </p:cNvPr>
          <p:cNvSpPr/>
          <p:nvPr/>
        </p:nvSpPr>
        <p:spPr>
          <a:xfrm>
            <a:off x="594508" y="2381489"/>
            <a:ext cx="7954984" cy="1897574"/>
          </a:xfrm>
          <a:prstGeom prst="rect">
            <a:avLst/>
          </a:prstGeom>
          <a:solidFill>
            <a:schemeClr val="accent1">
              <a:lumMod val="40000"/>
              <a:lumOff val="60000"/>
            </a:schemeClr>
          </a:solidFill>
          <a:ln w="12700">
            <a:solidFill>
              <a:schemeClr val="tx1"/>
            </a:solidFill>
          </a:ln>
        </p:spPr>
        <p:txBody>
          <a:bodyPr wrap="square" lIns="0" tIns="0" rIns="0" bIns="0" rtlCol="0" anchor="ctr">
            <a:noAutofit/>
          </a:bodyPr>
          <a:lstStyle/>
          <a:p>
            <a:pPr algn="ctr" defTabSz="685766" fontAlgn="auto">
              <a:spcBef>
                <a:spcPts val="0"/>
              </a:spcBef>
              <a:spcAft>
                <a:spcPts val="0"/>
              </a:spcAft>
            </a:pPr>
            <a:endParaRPr lang="en-US" sz="1200" b="1" dirty="0" err="1">
              <a:solidFill>
                <a:srgbClr val="000000">
                  <a:lumMod val="95000"/>
                  <a:lumOff val="5000"/>
                </a:srgbClr>
              </a:solidFill>
              <a:latin typeface="IBM Plex Sans"/>
              <a:ea typeface="+mn-ea"/>
              <a:cs typeface="Arial"/>
            </a:endParaRPr>
          </a:p>
        </p:txBody>
      </p:sp>
      <p:sp>
        <p:nvSpPr>
          <p:cNvPr id="51" name="Rectangle 50">
            <a:extLst>
              <a:ext uri="{FF2B5EF4-FFF2-40B4-BE49-F238E27FC236}">
                <a16:creationId xmlns:a16="http://schemas.microsoft.com/office/drawing/2014/main" id="{B889541E-784A-6140-8D8E-5A95FAE194FB}"/>
              </a:ext>
            </a:extLst>
          </p:cNvPr>
          <p:cNvSpPr/>
          <p:nvPr/>
        </p:nvSpPr>
        <p:spPr>
          <a:xfrm>
            <a:off x="455823" y="2215440"/>
            <a:ext cx="8232351" cy="3525192"/>
          </a:xfrm>
          <a:prstGeom prst="rect">
            <a:avLst/>
          </a:prstGeom>
          <a:noFill/>
          <a:ln w="28575">
            <a:solidFill>
              <a:schemeClr val="accent3">
                <a:lumMod val="50000"/>
              </a:schemeClr>
            </a:solidFill>
          </a:ln>
        </p:spPr>
        <p:txBody>
          <a:bodyPr wrap="square" lIns="0" tIns="0" rIns="0" bIns="0" rtlCol="0" anchor="ctr">
            <a:noAutofit/>
          </a:bodyPr>
          <a:lstStyle/>
          <a:p>
            <a:pPr algn="ctr" defTabSz="685766" fontAlgn="auto">
              <a:spcBef>
                <a:spcPts val="0"/>
              </a:spcBef>
              <a:spcAft>
                <a:spcPts val="0"/>
              </a:spcAft>
              <a:defRPr/>
            </a:pPr>
            <a:endParaRPr lang="en-US" sz="1200" dirty="0" err="1">
              <a:solidFill>
                <a:srgbClr val="FFFFFF"/>
              </a:solidFill>
              <a:latin typeface="IBM Plex Sans"/>
              <a:ea typeface="+mn-ea"/>
              <a:cs typeface="Arial"/>
            </a:endParaRPr>
          </a:p>
        </p:txBody>
      </p:sp>
      <p:sp>
        <p:nvSpPr>
          <p:cNvPr id="12" name="Rectangle 11">
            <a:extLst>
              <a:ext uri="{FF2B5EF4-FFF2-40B4-BE49-F238E27FC236}">
                <a16:creationId xmlns:a16="http://schemas.microsoft.com/office/drawing/2014/main" id="{E1F858AA-91D8-804F-AB6A-98BEF52AABA0}"/>
              </a:ext>
            </a:extLst>
          </p:cNvPr>
          <p:cNvSpPr/>
          <p:nvPr/>
        </p:nvSpPr>
        <p:spPr>
          <a:xfrm>
            <a:off x="594508" y="4330922"/>
            <a:ext cx="7954984" cy="659741"/>
          </a:xfrm>
          <a:prstGeom prst="rect">
            <a:avLst/>
          </a:prstGeom>
          <a:solidFill>
            <a:schemeClr val="accent6">
              <a:lumMod val="40000"/>
              <a:lumOff val="60000"/>
            </a:schemeClr>
          </a:solidFill>
          <a:ln w="12700">
            <a:solidFill>
              <a:schemeClr val="tx1"/>
            </a:solidFill>
          </a:ln>
        </p:spPr>
        <p:txBody>
          <a:bodyPr wrap="square" lIns="0" tIns="0" rIns="0" bIns="0" rtlCol="0" anchor="ctr">
            <a:noAutofit/>
          </a:bodyPr>
          <a:lstStyle/>
          <a:p>
            <a:pPr algn="ctr" defTabSz="685766" fontAlgn="auto">
              <a:spcBef>
                <a:spcPts val="0"/>
              </a:spcBef>
              <a:spcAft>
                <a:spcPts val="0"/>
              </a:spcAft>
            </a:pPr>
            <a:endParaRPr lang="en-US" sz="1200" b="1" dirty="0" err="1">
              <a:solidFill>
                <a:srgbClr val="000000">
                  <a:lumMod val="95000"/>
                  <a:lumOff val="5000"/>
                </a:srgbClr>
              </a:solidFill>
              <a:latin typeface="IBM Plex Sans"/>
              <a:ea typeface="+mn-ea"/>
              <a:cs typeface="Arial"/>
            </a:endParaRPr>
          </a:p>
        </p:txBody>
      </p:sp>
      <p:sp>
        <p:nvSpPr>
          <p:cNvPr id="33" name="Rectangle 32">
            <a:extLst>
              <a:ext uri="{FF2B5EF4-FFF2-40B4-BE49-F238E27FC236}">
                <a16:creationId xmlns:a16="http://schemas.microsoft.com/office/drawing/2014/main" id="{C29CDE55-10B8-D642-9CB8-FF3F0A241218}"/>
              </a:ext>
            </a:extLst>
          </p:cNvPr>
          <p:cNvSpPr/>
          <p:nvPr/>
        </p:nvSpPr>
        <p:spPr>
          <a:xfrm>
            <a:off x="455824" y="1340986"/>
            <a:ext cx="8232352" cy="807789"/>
          </a:xfrm>
          <a:prstGeom prst="rect">
            <a:avLst/>
          </a:prstGeom>
          <a:noFill/>
          <a:ln w="28575">
            <a:solidFill>
              <a:schemeClr val="accent3">
                <a:lumMod val="50000"/>
              </a:schemeClr>
            </a:solidFill>
          </a:ln>
        </p:spPr>
        <p:txBody>
          <a:bodyPr wrap="square" lIns="0" tIns="0" rIns="0" bIns="0" rtlCol="0" anchor="ctr">
            <a:noAutofit/>
          </a:bodyPr>
          <a:lstStyle/>
          <a:p>
            <a:pPr algn="ctr" defTabSz="685766" fontAlgn="auto">
              <a:spcBef>
                <a:spcPts val="0"/>
              </a:spcBef>
              <a:spcAft>
                <a:spcPts val="0"/>
              </a:spcAft>
            </a:pPr>
            <a:endParaRPr lang="en-US" sz="1200" dirty="0" err="1">
              <a:solidFill>
                <a:srgbClr val="FFFFFF"/>
              </a:solidFill>
              <a:latin typeface="IBM Plex Sans"/>
              <a:ea typeface="+mn-ea"/>
              <a:cs typeface="Arial"/>
            </a:endParaRPr>
          </a:p>
        </p:txBody>
      </p:sp>
      <p:sp>
        <p:nvSpPr>
          <p:cNvPr id="34" name="Rectangle 33">
            <a:extLst>
              <a:ext uri="{FF2B5EF4-FFF2-40B4-BE49-F238E27FC236}">
                <a16:creationId xmlns:a16="http://schemas.microsoft.com/office/drawing/2014/main" id="{5ED0D911-F588-E245-B74C-BE02D24DD30E}"/>
              </a:ext>
            </a:extLst>
          </p:cNvPr>
          <p:cNvSpPr/>
          <p:nvPr/>
        </p:nvSpPr>
        <p:spPr>
          <a:xfrm>
            <a:off x="535166" y="1536397"/>
            <a:ext cx="934834" cy="502271"/>
          </a:xfrm>
          <a:prstGeom prst="rect">
            <a:avLst/>
          </a:prstGeom>
          <a:solidFill>
            <a:srgbClr val="FFC000"/>
          </a:solidFill>
          <a:ln>
            <a:solidFill>
              <a:schemeClr val="tx1"/>
            </a:solidFill>
          </a:ln>
        </p:spPr>
        <p:txBody>
          <a:bodyPr wrap="square" lIns="0" tIns="0" rIns="0" bIns="0" rtlCol="0" anchor="ctr">
            <a:noAutofit/>
          </a:bodyPr>
          <a:lstStyle/>
          <a:p>
            <a:pPr algn="ctr" defTabSz="685766" fontAlgn="auto">
              <a:spcBef>
                <a:spcPts val="0"/>
              </a:spcBef>
              <a:spcAft>
                <a:spcPts val="0"/>
              </a:spcAft>
              <a:defRPr/>
            </a:pPr>
            <a:r>
              <a:rPr lang="en-US" sz="1100" b="1" dirty="0">
                <a:solidFill>
                  <a:prstClr val="black"/>
                </a:solidFill>
                <a:latin typeface="IBM Plex Sans"/>
                <a:ea typeface="+mn-ea"/>
                <a:cs typeface="Arial"/>
              </a:rPr>
              <a:t>Db2</a:t>
            </a:r>
          </a:p>
        </p:txBody>
      </p:sp>
      <p:sp>
        <p:nvSpPr>
          <p:cNvPr id="58" name="TextBox 57">
            <a:extLst>
              <a:ext uri="{FF2B5EF4-FFF2-40B4-BE49-F238E27FC236}">
                <a16:creationId xmlns:a16="http://schemas.microsoft.com/office/drawing/2014/main" id="{5BC4E8A4-5711-D54B-8ABB-E50CC63A30DB}"/>
              </a:ext>
            </a:extLst>
          </p:cNvPr>
          <p:cNvSpPr txBox="1"/>
          <p:nvPr/>
        </p:nvSpPr>
        <p:spPr>
          <a:xfrm>
            <a:off x="2291888" y="4465567"/>
            <a:ext cx="2438782" cy="461665"/>
          </a:xfrm>
          <a:prstGeom prst="rect">
            <a:avLst/>
          </a:prstGeom>
          <a:noFill/>
        </p:spPr>
        <p:txBody>
          <a:bodyPr wrap="square" rtlCol="0">
            <a:spAutoFit/>
          </a:bodyPr>
          <a:lstStyle/>
          <a:p>
            <a:pPr marL="128582" indent="-128582" defTabSz="685766" fontAlgn="auto">
              <a:spcBef>
                <a:spcPts val="0"/>
              </a:spcBef>
              <a:spcAft>
                <a:spcPts val="0"/>
              </a:spcAft>
              <a:buFont typeface="Arial" panose="020B0604020202020204" pitchFamily="34" charset="0"/>
              <a:buChar char="•"/>
              <a:defRPr/>
            </a:pPr>
            <a:r>
              <a:rPr lang="en-US" sz="1200" b="1" dirty="0">
                <a:solidFill>
                  <a:prstClr val="black"/>
                </a:solidFill>
                <a:latin typeface="IBM Plex Sans"/>
                <a:ea typeface="+mn-ea"/>
              </a:rPr>
              <a:t>Zen Shell </a:t>
            </a:r>
          </a:p>
          <a:p>
            <a:pPr marL="128582" indent="-128582" defTabSz="685766" fontAlgn="auto">
              <a:spcBef>
                <a:spcPts val="0"/>
              </a:spcBef>
              <a:spcAft>
                <a:spcPts val="0"/>
              </a:spcAft>
              <a:buFont typeface="Arial" panose="020B0604020202020204" pitchFamily="34" charset="0"/>
              <a:buChar char="•"/>
              <a:defRPr/>
            </a:pPr>
            <a:r>
              <a:rPr lang="en-US" sz="1200" b="1" dirty="0">
                <a:solidFill>
                  <a:prstClr val="black"/>
                </a:solidFill>
                <a:latin typeface="IBM Plex Sans"/>
                <a:ea typeface="+mn-ea"/>
              </a:rPr>
              <a:t>User Management </a:t>
            </a:r>
          </a:p>
        </p:txBody>
      </p:sp>
      <p:sp>
        <p:nvSpPr>
          <p:cNvPr id="61" name="Rectangle 60">
            <a:extLst>
              <a:ext uri="{FF2B5EF4-FFF2-40B4-BE49-F238E27FC236}">
                <a16:creationId xmlns:a16="http://schemas.microsoft.com/office/drawing/2014/main" id="{9074A73C-8E5C-004E-A578-571E2EE6899C}"/>
              </a:ext>
            </a:extLst>
          </p:cNvPr>
          <p:cNvSpPr/>
          <p:nvPr/>
        </p:nvSpPr>
        <p:spPr>
          <a:xfrm>
            <a:off x="594508" y="5023996"/>
            <a:ext cx="7954984" cy="673908"/>
          </a:xfrm>
          <a:prstGeom prst="rect">
            <a:avLst/>
          </a:prstGeom>
          <a:solidFill>
            <a:schemeClr val="accent2">
              <a:lumMod val="60000"/>
              <a:lumOff val="4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49" fontAlgn="auto">
              <a:spcBef>
                <a:spcPts val="0"/>
              </a:spcBef>
              <a:spcAft>
                <a:spcPts val="0"/>
              </a:spcAft>
              <a:defRPr/>
            </a:pPr>
            <a:endParaRPr lang="en-US" sz="1013" dirty="0">
              <a:solidFill>
                <a:prstClr val="black"/>
              </a:solidFill>
              <a:latin typeface="IBM Plex Sans"/>
            </a:endParaRPr>
          </a:p>
        </p:txBody>
      </p:sp>
      <p:sp>
        <p:nvSpPr>
          <p:cNvPr id="63" name="TextBox 62">
            <a:extLst>
              <a:ext uri="{FF2B5EF4-FFF2-40B4-BE49-F238E27FC236}">
                <a16:creationId xmlns:a16="http://schemas.microsoft.com/office/drawing/2014/main" id="{B16F4498-DD2C-0644-A9DA-E14A26DAC80B}"/>
              </a:ext>
            </a:extLst>
          </p:cNvPr>
          <p:cNvSpPr txBox="1"/>
          <p:nvPr/>
        </p:nvSpPr>
        <p:spPr>
          <a:xfrm>
            <a:off x="926530" y="5245568"/>
            <a:ext cx="1090042" cy="461665"/>
          </a:xfrm>
          <a:prstGeom prst="rect">
            <a:avLst/>
          </a:prstGeom>
          <a:noFill/>
        </p:spPr>
        <p:txBody>
          <a:bodyPr wrap="none" rtlCol="0">
            <a:spAutoFit/>
          </a:bodyPr>
          <a:lstStyle/>
          <a:p>
            <a:pPr marL="128582" indent="-128582" defTabSz="685766" fontAlgn="auto">
              <a:spcBef>
                <a:spcPts val="0"/>
              </a:spcBef>
              <a:spcAft>
                <a:spcPts val="0"/>
              </a:spcAft>
              <a:buFont typeface="Arial" panose="020B0604020202020204" pitchFamily="34" charset="0"/>
              <a:buChar char="•"/>
              <a:defRPr/>
            </a:pPr>
            <a:r>
              <a:rPr lang="en-US" sz="1200" b="1" dirty="0">
                <a:solidFill>
                  <a:prstClr val="black"/>
                </a:solidFill>
                <a:latin typeface="IBM Plex Sans"/>
                <a:ea typeface="+mn-ea"/>
              </a:rPr>
              <a:t>Logging</a:t>
            </a:r>
          </a:p>
          <a:p>
            <a:pPr marL="128582" indent="-128582" defTabSz="685766" fontAlgn="auto">
              <a:spcBef>
                <a:spcPts val="0"/>
              </a:spcBef>
              <a:spcAft>
                <a:spcPts val="0"/>
              </a:spcAft>
              <a:buFont typeface="Arial" panose="020B0604020202020204" pitchFamily="34" charset="0"/>
              <a:buChar char="•"/>
              <a:defRPr/>
            </a:pPr>
            <a:r>
              <a:rPr lang="en-US" sz="1200" b="1" dirty="0">
                <a:solidFill>
                  <a:prstClr val="black"/>
                </a:solidFill>
                <a:latin typeface="IBM Plex Sans"/>
                <a:ea typeface="+mn-ea"/>
              </a:rPr>
              <a:t>Monitoring</a:t>
            </a:r>
          </a:p>
        </p:txBody>
      </p:sp>
      <p:sp>
        <p:nvSpPr>
          <p:cNvPr id="67" name="TextBox 66">
            <a:extLst>
              <a:ext uri="{FF2B5EF4-FFF2-40B4-BE49-F238E27FC236}">
                <a16:creationId xmlns:a16="http://schemas.microsoft.com/office/drawing/2014/main" id="{F4928204-497D-6749-BAB5-30D116B6A519}"/>
              </a:ext>
            </a:extLst>
          </p:cNvPr>
          <p:cNvSpPr txBox="1"/>
          <p:nvPr/>
        </p:nvSpPr>
        <p:spPr>
          <a:xfrm>
            <a:off x="2318841" y="5236199"/>
            <a:ext cx="2298706" cy="461665"/>
          </a:xfrm>
          <a:prstGeom prst="rect">
            <a:avLst/>
          </a:prstGeom>
          <a:noFill/>
        </p:spPr>
        <p:txBody>
          <a:bodyPr wrap="none" rtlCol="0">
            <a:spAutoFit/>
          </a:bodyPr>
          <a:lstStyle/>
          <a:p>
            <a:pPr marL="128582" indent="-128582" defTabSz="685766" fontAlgn="auto">
              <a:spcBef>
                <a:spcPts val="0"/>
              </a:spcBef>
              <a:spcAft>
                <a:spcPts val="0"/>
              </a:spcAft>
              <a:buFont typeface="Arial" panose="020B0604020202020204" pitchFamily="34" charset="0"/>
              <a:buChar char="•"/>
              <a:defRPr/>
            </a:pPr>
            <a:r>
              <a:rPr lang="en-US" sz="1200" b="1" dirty="0">
                <a:solidFill>
                  <a:prstClr val="black"/>
                </a:solidFill>
                <a:latin typeface="IBM Plex Sans"/>
                <a:ea typeface="+mn-ea"/>
              </a:rPr>
              <a:t>Metering</a:t>
            </a:r>
          </a:p>
          <a:p>
            <a:pPr marL="128582" indent="-128582" defTabSz="685766" fontAlgn="auto">
              <a:spcBef>
                <a:spcPts val="0"/>
              </a:spcBef>
              <a:spcAft>
                <a:spcPts val="0"/>
              </a:spcAft>
              <a:buFont typeface="Arial" panose="020B0604020202020204" pitchFamily="34" charset="0"/>
              <a:buChar char="•"/>
              <a:defRPr/>
            </a:pPr>
            <a:r>
              <a:rPr lang="en-US" sz="1200" b="1" dirty="0">
                <a:solidFill>
                  <a:prstClr val="black"/>
                </a:solidFill>
                <a:latin typeface="IBM Plex Sans"/>
                <a:ea typeface="+mn-ea"/>
              </a:rPr>
              <a:t>Persistent volume /Storage</a:t>
            </a:r>
          </a:p>
        </p:txBody>
      </p:sp>
      <p:sp>
        <p:nvSpPr>
          <p:cNvPr id="76" name="TextBox 75">
            <a:extLst>
              <a:ext uri="{FF2B5EF4-FFF2-40B4-BE49-F238E27FC236}">
                <a16:creationId xmlns:a16="http://schemas.microsoft.com/office/drawing/2014/main" id="{7B3DE054-A38D-D945-B29B-527192F57403}"/>
              </a:ext>
            </a:extLst>
          </p:cNvPr>
          <p:cNvSpPr txBox="1"/>
          <p:nvPr/>
        </p:nvSpPr>
        <p:spPr>
          <a:xfrm>
            <a:off x="5881661" y="5227107"/>
            <a:ext cx="2797241" cy="461665"/>
          </a:xfrm>
          <a:prstGeom prst="rect">
            <a:avLst/>
          </a:prstGeom>
          <a:noFill/>
        </p:spPr>
        <p:txBody>
          <a:bodyPr wrap="none" rtlCol="0">
            <a:spAutoFit/>
          </a:bodyPr>
          <a:lstStyle/>
          <a:p>
            <a:pPr marL="128582" indent="-128582" defTabSz="685766" fontAlgn="auto">
              <a:spcBef>
                <a:spcPts val="0"/>
              </a:spcBef>
              <a:spcAft>
                <a:spcPts val="0"/>
              </a:spcAft>
              <a:buFont typeface="Arial" panose="020B0604020202020204" pitchFamily="34" charset="0"/>
              <a:buChar char="•"/>
              <a:defRPr/>
            </a:pPr>
            <a:r>
              <a:rPr lang="en-US" sz="1200" b="1" dirty="0">
                <a:solidFill>
                  <a:prstClr val="black"/>
                </a:solidFill>
                <a:latin typeface="IBM Plex Sans"/>
                <a:ea typeface="+mn-ea"/>
              </a:rPr>
              <a:t>Identity Access Mgmt.</a:t>
            </a:r>
          </a:p>
          <a:p>
            <a:pPr marL="128582" indent="-128582" defTabSz="685766" fontAlgn="auto">
              <a:spcBef>
                <a:spcPts val="0"/>
              </a:spcBef>
              <a:spcAft>
                <a:spcPts val="0"/>
              </a:spcAft>
              <a:buFont typeface="Arial" panose="020B0604020202020204" pitchFamily="34" charset="0"/>
              <a:buChar char="•"/>
              <a:defRPr/>
            </a:pPr>
            <a:r>
              <a:rPr lang="en-US" sz="1200" b="1" dirty="0">
                <a:solidFill>
                  <a:prstClr val="black"/>
                </a:solidFill>
                <a:latin typeface="IBM Plex Sans"/>
                <a:ea typeface="+mn-ea"/>
              </a:rPr>
              <a:t>Docker registry/Helm chart mgmt.</a:t>
            </a:r>
          </a:p>
        </p:txBody>
      </p:sp>
      <p:sp>
        <p:nvSpPr>
          <p:cNvPr id="77" name="TextBox 76">
            <a:extLst>
              <a:ext uri="{FF2B5EF4-FFF2-40B4-BE49-F238E27FC236}">
                <a16:creationId xmlns:a16="http://schemas.microsoft.com/office/drawing/2014/main" id="{D1C0B1A9-7E80-3440-AB5E-2572157DCBC9}"/>
              </a:ext>
            </a:extLst>
          </p:cNvPr>
          <p:cNvSpPr txBox="1"/>
          <p:nvPr/>
        </p:nvSpPr>
        <p:spPr>
          <a:xfrm>
            <a:off x="4590151" y="5227106"/>
            <a:ext cx="1192634" cy="461665"/>
          </a:xfrm>
          <a:prstGeom prst="rect">
            <a:avLst/>
          </a:prstGeom>
          <a:noFill/>
        </p:spPr>
        <p:txBody>
          <a:bodyPr wrap="none" rtlCol="0">
            <a:spAutoFit/>
          </a:bodyPr>
          <a:lstStyle/>
          <a:p>
            <a:pPr marL="128582" indent="-128582" defTabSz="685766" fontAlgn="auto">
              <a:spcBef>
                <a:spcPts val="0"/>
              </a:spcBef>
              <a:spcAft>
                <a:spcPts val="0"/>
              </a:spcAft>
              <a:buFont typeface="Arial" panose="020B0604020202020204" pitchFamily="34" charset="0"/>
              <a:buChar char="•"/>
              <a:defRPr/>
            </a:pPr>
            <a:r>
              <a:rPr lang="en-US" sz="1200" b="1" dirty="0">
                <a:solidFill>
                  <a:prstClr val="black"/>
                </a:solidFill>
                <a:latin typeface="IBM Plex Sans"/>
                <a:ea typeface="+mn-ea"/>
              </a:rPr>
              <a:t>Kubernetes </a:t>
            </a:r>
          </a:p>
          <a:p>
            <a:pPr marL="128582" indent="-128582" defTabSz="685766" fontAlgn="auto">
              <a:spcBef>
                <a:spcPts val="0"/>
              </a:spcBef>
              <a:spcAft>
                <a:spcPts val="0"/>
              </a:spcAft>
              <a:buFont typeface="Arial" panose="020B0604020202020204" pitchFamily="34" charset="0"/>
              <a:buChar char="•"/>
              <a:defRPr/>
            </a:pPr>
            <a:r>
              <a:rPr lang="en-US" sz="1200" b="1" dirty="0">
                <a:solidFill>
                  <a:prstClr val="black"/>
                </a:solidFill>
                <a:latin typeface="IBM Plex Sans"/>
                <a:ea typeface="+mn-ea"/>
              </a:rPr>
              <a:t>Security</a:t>
            </a:r>
          </a:p>
        </p:txBody>
      </p:sp>
      <p:sp>
        <p:nvSpPr>
          <p:cNvPr id="80" name="TextBox 79">
            <a:extLst>
              <a:ext uri="{FF2B5EF4-FFF2-40B4-BE49-F238E27FC236}">
                <a16:creationId xmlns:a16="http://schemas.microsoft.com/office/drawing/2014/main" id="{B5B140A3-0297-EF4B-8ED5-209A5E452E7C}"/>
              </a:ext>
            </a:extLst>
          </p:cNvPr>
          <p:cNvSpPr txBox="1"/>
          <p:nvPr/>
        </p:nvSpPr>
        <p:spPr>
          <a:xfrm>
            <a:off x="3331473" y="2280415"/>
            <a:ext cx="2419252" cy="253916"/>
          </a:xfrm>
          <a:prstGeom prst="rect">
            <a:avLst/>
          </a:prstGeom>
          <a:solidFill>
            <a:schemeClr val="bg2"/>
          </a:solidFill>
        </p:spPr>
        <p:txBody>
          <a:bodyPr wrap="none" rtlCol="0">
            <a:spAutoFit/>
          </a:bodyPr>
          <a:lstStyle/>
          <a:p>
            <a:pPr defTabSz="685766" fontAlgn="auto">
              <a:spcBef>
                <a:spcPts val="0"/>
              </a:spcBef>
              <a:spcAft>
                <a:spcPts val="0"/>
              </a:spcAft>
              <a:defRPr/>
            </a:pPr>
            <a:r>
              <a:rPr lang="en-US" sz="1050" dirty="0">
                <a:solidFill>
                  <a:srgbClr val="002060"/>
                </a:solidFill>
                <a:latin typeface="IBM Plex Sans"/>
                <a:ea typeface="+mn-ea"/>
              </a:rPr>
              <a:t>Cloud Pak for Data Enterprise Edition</a:t>
            </a:r>
          </a:p>
        </p:txBody>
      </p:sp>
      <p:pic>
        <p:nvPicPr>
          <p:cNvPr id="56" name="Picture 55">
            <a:extLst>
              <a:ext uri="{FF2B5EF4-FFF2-40B4-BE49-F238E27FC236}">
                <a16:creationId xmlns:a16="http://schemas.microsoft.com/office/drawing/2014/main" id="{0905459B-6A4B-DE4E-9DB2-83276C546FAD}"/>
              </a:ext>
            </a:extLst>
          </p:cNvPr>
          <p:cNvPicPr>
            <a:picLocks noChangeAspect="1"/>
          </p:cNvPicPr>
          <p:nvPr/>
        </p:nvPicPr>
        <p:blipFill>
          <a:blip r:embed="rId3"/>
          <a:stretch>
            <a:fillRect/>
          </a:stretch>
        </p:blipFill>
        <p:spPr>
          <a:xfrm>
            <a:off x="1701339" y="4372082"/>
            <a:ext cx="505433" cy="198659"/>
          </a:xfrm>
          <a:prstGeom prst="rect">
            <a:avLst/>
          </a:prstGeom>
        </p:spPr>
      </p:pic>
      <p:sp>
        <p:nvSpPr>
          <p:cNvPr id="64" name="TextBox 63">
            <a:extLst>
              <a:ext uri="{FF2B5EF4-FFF2-40B4-BE49-F238E27FC236}">
                <a16:creationId xmlns:a16="http://schemas.microsoft.com/office/drawing/2014/main" id="{FEED70E7-4CC1-2846-AAE2-00CD9C0AEF95}"/>
              </a:ext>
            </a:extLst>
          </p:cNvPr>
          <p:cNvSpPr txBox="1"/>
          <p:nvPr/>
        </p:nvSpPr>
        <p:spPr>
          <a:xfrm>
            <a:off x="627200" y="4351820"/>
            <a:ext cx="1087157" cy="261610"/>
          </a:xfrm>
          <a:prstGeom prst="rect">
            <a:avLst/>
          </a:prstGeom>
          <a:noFill/>
        </p:spPr>
        <p:txBody>
          <a:bodyPr wrap="none" rtlCol="0">
            <a:spAutoFit/>
          </a:bodyPr>
          <a:lstStyle/>
          <a:p>
            <a:pPr defTabSz="685766" fontAlgn="auto">
              <a:spcBef>
                <a:spcPts val="0"/>
              </a:spcBef>
              <a:spcAft>
                <a:spcPts val="0"/>
              </a:spcAft>
              <a:defRPr/>
            </a:pPr>
            <a:r>
              <a:rPr lang="en-US" sz="1100" b="1" dirty="0">
                <a:solidFill>
                  <a:prstClr val="black">
                    <a:lumMod val="95000"/>
                    <a:lumOff val="5000"/>
                  </a:prstClr>
                </a:solidFill>
                <a:latin typeface="IBM Plex Sans"/>
                <a:ea typeface="+mn-ea"/>
                <a:cs typeface="Arial"/>
              </a:rPr>
              <a:t>Control Plane</a:t>
            </a:r>
          </a:p>
        </p:txBody>
      </p:sp>
      <p:sp>
        <p:nvSpPr>
          <p:cNvPr id="75" name="Rectangle 74">
            <a:extLst>
              <a:ext uri="{FF2B5EF4-FFF2-40B4-BE49-F238E27FC236}">
                <a16:creationId xmlns:a16="http://schemas.microsoft.com/office/drawing/2014/main" id="{2673FDAF-BC96-2742-B08F-895B99C3305F}"/>
              </a:ext>
            </a:extLst>
          </p:cNvPr>
          <p:cNvSpPr/>
          <p:nvPr/>
        </p:nvSpPr>
        <p:spPr>
          <a:xfrm>
            <a:off x="1509265" y="1536397"/>
            <a:ext cx="758484" cy="502271"/>
          </a:xfrm>
          <a:prstGeom prst="rect">
            <a:avLst/>
          </a:prstGeom>
          <a:solidFill>
            <a:srgbClr val="FFC000"/>
          </a:solidFill>
          <a:ln>
            <a:solidFill>
              <a:schemeClr val="tx1"/>
            </a:solidFill>
          </a:ln>
        </p:spPr>
        <p:txBody>
          <a:bodyPr wrap="square" lIns="0" tIns="0" rIns="0" bIns="0" rtlCol="0" anchor="ctr">
            <a:noAutofit/>
          </a:bodyPr>
          <a:lstStyle/>
          <a:p>
            <a:pPr algn="ctr" defTabSz="685766" fontAlgn="auto">
              <a:spcBef>
                <a:spcPts val="0"/>
              </a:spcBef>
              <a:spcAft>
                <a:spcPts val="0"/>
              </a:spcAft>
              <a:defRPr/>
            </a:pPr>
            <a:r>
              <a:rPr lang="en-US" sz="1100" b="1" dirty="0">
                <a:solidFill>
                  <a:prstClr val="black"/>
                </a:solidFill>
                <a:latin typeface="IBM Plex Sans"/>
                <a:ea typeface="+mn-ea"/>
                <a:cs typeface="Arial"/>
              </a:rPr>
              <a:t>DataStage</a:t>
            </a:r>
          </a:p>
        </p:txBody>
      </p:sp>
      <p:sp>
        <p:nvSpPr>
          <p:cNvPr id="79" name="Rectangle 78">
            <a:extLst>
              <a:ext uri="{FF2B5EF4-FFF2-40B4-BE49-F238E27FC236}">
                <a16:creationId xmlns:a16="http://schemas.microsoft.com/office/drawing/2014/main" id="{BCBAFCCE-8DF3-3144-AC5D-ED254F4F9D7D}"/>
              </a:ext>
            </a:extLst>
          </p:cNvPr>
          <p:cNvSpPr/>
          <p:nvPr/>
        </p:nvSpPr>
        <p:spPr>
          <a:xfrm>
            <a:off x="4250121" y="1543641"/>
            <a:ext cx="1125023" cy="502271"/>
          </a:xfrm>
          <a:prstGeom prst="rect">
            <a:avLst/>
          </a:prstGeom>
          <a:solidFill>
            <a:srgbClr val="FFC000"/>
          </a:solidFill>
          <a:ln>
            <a:solidFill>
              <a:schemeClr val="tx1"/>
            </a:solidFill>
          </a:ln>
        </p:spPr>
        <p:txBody>
          <a:bodyPr wrap="square" lIns="0" tIns="0" rIns="0" bIns="0" rtlCol="0" anchor="ctr">
            <a:noAutofit/>
          </a:bodyPr>
          <a:lstStyle/>
          <a:p>
            <a:pPr algn="ctr" defTabSz="685766" fontAlgn="auto">
              <a:spcBef>
                <a:spcPts val="0"/>
              </a:spcBef>
              <a:spcAft>
                <a:spcPts val="0"/>
              </a:spcAft>
              <a:defRPr/>
            </a:pPr>
            <a:r>
              <a:rPr lang="en-US" sz="1100" b="1" dirty="0">
                <a:solidFill>
                  <a:prstClr val="black"/>
                </a:solidFill>
                <a:latin typeface="IBM Plex Sans"/>
                <a:ea typeface="+mn-ea"/>
                <a:cs typeface="Arial"/>
              </a:rPr>
              <a:t>Watson Assistant</a:t>
            </a:r>
          </a:p>
        </p:txBody>
      </p:sp>
      <p:sp>
        <p:nvSpPr>
          <p:cNvPr id="81" name="Rectangle 80">
            <a:extLst>
              <a:ext uri="{FF2B5EF4-FFF2-40B4-BE49-F238E27FC236}">
                <a16:creationId xmlns:a16="http://schemas.microsoft.com/office/drawing/2014/main" id="{B36B6A9B-EA21-DA42-AAC1-759F680F4E9D}"/>
              </a:ext>
            </a:extLst>
          </p:cNvPr>
          <p:cNvSpPr/>
          <p:nvPr/>
        </p:nvSpPr>
        <p:spPr>
          <a:xfrm>
            <a:off x="5414409" y="1542951"/>
            <a:ext cx="1132181" cy="502271"/>
          </a:xfrm>
          <a:prstGeom prst="rect">
            <a:avLst/>
          </a:prstGeom>
          <a:solidFill>
            <a:srgbClr val="FFC000"/>
          </a:solidFill>
          <a:ln>
            <a:solidFill>
              <a:schemeClr val="tx1"/>
            </a:solidFill>
          </a:ln>
        </p:spPr>
        <p:txBody>
          <a:bodyPr wrap="square" lIns="0" tIns="0" rIns="0" bIns="0" rtlCol="0" anchor="ctr">
            <a:noAutofit/>
          </a:bodyPr>
          <a:lstStyle/>
          <a:p>
            <a:pPr algn="ctr" defTabSz="685766" fontAlgn="auto">
              <a:spcBef>
                <a:spcPts val="0"/>
              </a:spcBef>
              <a:spcAft>
                <a:spcPts val="0"/>
              </a:spcAft>
              <a:defRPr/>
            </a:pPr>
            <a:r>
              <a:rPr lang="en-US" sz="1100" b="1" dirty="0">
                <a:solidFill>
                  <a:prstClr val="black"/>
                </a:solidFill>
                <a:latin typeface="IBM Plex Sans"/>
                <a:ea typeface="+mn-ea"/>
                <a:cs typeface="Arial"/>
              </a:rPr>
              <a:t>Watson Discovery</a:t>
            </a:r>
          </a:p>
        </p:txBody>
      </p:sp>
      <p:sp>
        <p:nvSpPr>
          <p:cNvPr id="82" name="Rectangle 81">
            <a:extLst>
              <a:ext uri="{FF2B5EF4-FFF2-40B4-BE49-F238E27FC236}">
                <a16:creationId xmlns:a16="http://schemas.microsoft.com/office/drawing/2014/main" id="{3A7F760C-4492-8B46-A60C-6F4598042B68}"/>
              </a:ext>
            </a:extLst>
          </p:cNvPr>
          <p:cNvSpPr/>
          <p:nvPr/>
        </p:nvSpPr>
        <p:spPr>
          <a:xfrm>
            <a:off x="6585855" y="1536397"/>
            <a:ext cx="952109" cy="502271"/>
          </a:xfrm>
          <a:prstGeom prst="rect">
            <a:avLst/>
          </a:prstGeom>
          <a:solidFill>
            <a:srgbClr val="FFC000"/>
          </a:solidFill>
          <a:ln>
            <a:solidFill>
              <a:schemeClr val="tx1"/>
            </a:solidFill>
          </a:ln>
        </p:spPr>
        <p:txBody>
          <a:bodyPr wrap="square" lIns="0" tIns="0" rIns="0" bIns="0" rtlCol="0" anchor="ctr">
            <a:noAutofit/>
          </a:bodyPr>
          <a:lstStyle/>
          <a:p>
            <a:pPr algn="ctr" defTabSz="685766" fontAlgn="auto">
              <a:spcBef>
                <a:spcPts val="0"/>
              </a:spcBef>
              <a:spcAft>
                <a:spcPts val="0"/>
              </a:spcAft>
              <a:defRPr/>
            </a:pPr>
            <a:r>
              <a:rPr lang="en-US" sz="1100" b="1" dirty="0">
                <a:solidFill>
                  <a:prstClr val="black"/>
                </a:solidFill>
                <a:latin typeface="IBM Plex Sans"/>
                <a:ea typeface="+mn-ea"/>
                <a:cs typeface="Arial"/>
              </a:rPr>
              <a:t>Watson API Kit</a:t>
            </a:r>
          </a:p>
        </p:txBody>
      </p:sp>
      <p:sp>
        <p:nvSpPr>
          <p:cNvPr id="47" name="TextBox 46">
            <a:extLst>
              <a:ext uri="{FF2B5EF4-FFF2-40B4-BE49-F238E27FC236}">
                <a16:creationId xmlns:a16="http://schemas.microsoft.com/office/drawing/2014/main" id="{941C66AD-EF47-3C43-BA5E-7D3755EF37E5}"/>
              </a:ext>
            </a:extLst>
          </p:cNvPr>
          <p:cNvSpPr txBox="1"/>
          <p:nvPr/>
        </p:nvSpPr>
        <p:spPr>
          <a:xfrm>
            <a:off x="594508" y="5027475"/>
            <a:ext cx="2364750" cy="261610"/>
          </a:xfrm>
          <a:prstGeom prst="rect">
            <a:avLst/>
          </a:prstGeom>
          <a:noFill/>
        </p:spPr>
        <p:txBody>
          <a:bodyPr wrap="none" rtlCol="0">
            <a:spAutoFit/>
          </a:bodyPr>
          <a:lstStyle/>
          <a:p>
            <a:pPr defTabSz="685766" fontAlgn="auto">
              <a:spcBef>
                <a:spcPts val="0"/>
              </a:spcBef>
              <a:spcAft>
                <a:spcPts val="0"/>
              </a:spcAft>
              <a:defRPr/>
            </a:pPr>
            <a:r>
              <a:rPr lang="en-US" sz="1100" b="1" dirty="0">
                <a:solidFill>
                  <a:prstClr val="black">
                    <a:lumMod val="95000"/>
                    <a:lumOff val="5000"/>
                  </a:prstClr>
                </a:solidFill>
                <a:latin typeface="IBM Plex Sans"/>
                <a:ea typeface="+mn-ea"/>
                <a:cs typeface="Arial"/>
              </a:rPr>
              <a:t>Kubernetes Platform - OpenShift</a:t>
            </a:r>
          </a:p>
        </p:txBody>
      </p:sp>
      <p:sp>
        <p:nvSpPr>
          <p:cNvPr id="53" name="Rectangle 52">
            <a:extLst>
              <a:ext uri="{FF2B5EF4-FFF2-40B4-BE49-F238E27FC236}">
                <a16:creationId xmlns:a16="http://schemas.microsoft.com/office/drawing/2014/main" id="{D07166C8-6D9A-8D48-8E7F-52170CA6F63A}"/>
              </a:ext>
            </a:extLst>
          </p:cNvPr>
          <p:cNvSpPr/>
          <p:nvPr/>
        </p:nvSpPr>
        <p:spPr>
          <a:xfrm>
            <a:off x="7577228" y="1536397"/>
            <a:ext cx="1060692" cy="502271"/>
          </a:xfrm>
          <a:prstGeom prst="rect">
            <a:avLst/>
          </a:prstGeom>
          <a:solidFill>
            <a:srgbClr val="FFC000"/>
          </a:solidFill>
          <a:ln>
            <a:solidFill>
              <a:schemeClr val="tx1"/>
            </a:solidFill>
          </a:ln>
        </p:spPr>
        <p:txBody>
          <a:bodyPr wrap="square" lIns="0" tIns="0" rIns="0" bIns="0" rtlCol="0" anchor="ctr">
            <a:noAutofit/>
          </a:bodyPr>
          <a:lstStyle/>
          <a:p>
            <a:pPr algn="ctr" defTabSz="685766" fontAlgn="auto">
              <a:spcBef>
                <a:spcPts val="0"/>
              </a:spcBef>
              <a:spcAft>
                <a:spcPts val="0"/>
              </a:spcAft>
              <a:defRPr/>
            </a:pPr>
            <a:r>
              <a:rPr lang="en-US" sz="1100" b="1" dirty="0">
                <a:solidFill>
                  <a:prstClr val="black"/>
                </a:solidFill>
                <a:latin typeface="IBM Plex Sans"/>
                <a:ea typeface="+mn-ea"/>
                <a:cs typeface="Arial"/>
              </a:rPr>
              <a:t>Watson Financial Crimes Insights</a:t>
            </a:r>
          </a:p>
        </p:txBody>
      </p:sp>
      <p:sp>
        <p:nvSpPr>
          <p:cNvPr id="55" name="Rectangle 54">
            <a:extLst>
              <a:ext uri="{FF2B5EF4-FFF2-40B4-BE49-F238E27FC236}">
                <a16:creationId xmlns:a16="http://schemas.microsoft.com/office/drawing/2014/main" id="{AB039846-74FE-3D48-9DE7-712FC3012136}"/>
              </a:ext>
            </a:extLst>
          </p:cNvPr>
          <p:cNvSpPr/>
          <p:nvPr/>
        </p:nvSpPr>
        <p:spPr>
          <a:xfrm>
            <a:off x="3181447" y="1543641"/>
            <a:ext cx="1029409" cy="502271"/>
          </a:xfrm>
          <a:prstGeom prst="rect">
            <a:avLst/>
          </a:prstGeom>
          <a:solidFill>
            <a:srgbClr val="FFC000"/>
          </a:solidFill>
          <a:ln>
            <a:solidFill>
              <a:schemeClr val="tx1"/>
            </a:solidFill>
          </a:ln>
        </p:spPr>
        <p:txBody>
          <a:bodyPr wrap="square" lIns="0" tIns="0" rIns="0" bIns="0" rtlCol="0" anchor="ctr">
            <a:noAutofit/>
          </a:bodyPr>
          <a:lstStyle/>
          <a:p>
            <a:pPr algn="ctr" defTabSz="685766" fontAlgn="auto">
              <a:spcBef>
                <a:spcPts val="0"/>
              </a:spcBef>
              <a:spcAft>
                <a:spcPts val="0"/>
              </a:spcAft>
              <a:defRPr/>
            </a:pPr>
            <a:r>
              <a:rPr lang="en-US" sz="1100" b="1" dirty="0">
                <a:solidFill>
                  <a:prstClr val="black"/>
                </a:solidFill>
                <a:latin typeface="IBM Plex Sans"/>
                <a:ea typeface="+mn-ea"/>
                <a:cs typeface="Arial"/>
              </a:rPr>
              <a:t>Cognos Analytics</a:t>
            </a:r>
          </a:p>
        </p:txBody>
      </p:sp>
      <p:sp>
        <p:nvSpPr>
          <p:cNvPr id="32" name="TextBox 31">
            <a:extLst>
              <a:ext uri="{FF2B5EF4-FFF2-40B4-BE49-F238E27FC236}">
                <a16:creationId xmlns:a16="http://schemas.microsoft.com/office/drawing/2014/main" id="{B9B2FEA2-BF13-AD4D-86EA-4C095BF9F22E}"/>
              </a:ext>
            </a:extLst>
          </p:cNvPr>
          <p:cNvSpPr txBox="1"/>
          <p:nvPr/>
        </p:nvSpPr>
        <p:spPr>
          <a:xfrm>
            <a:off x="4101341" y="1235859"/>
            <a:ext cx="934835" cy="253916"/>
          </a:xfrm>
          <a:prstGeom prst="rect">
            <a:avLst/>
          </a:prstGeom>
          <a:solidFill>
            <a:schemeClr val="bg2"/>
          </a:solidFill>
        </p:spPr>
        <p:txBody>
          <a:bodyPr wrap="square" rtlCol="0">
            <a:spAutoFit/>
          </a:bodyPr>
          <a:lstStyle/>
          <a:p>
            <a:pPr algn="ctr" defTabSz="685766" fontAlgn="auto">
              <a:spcBef>
                <a:spcPts val="0"/>
              </a:spcBef>
              <a:spcAft>
                <a:spcPts val="0"/>
              </a:spcAft>
              <a:defRPr/>
            </a:pPr>
            <a:r>
              <a:rPr lang="en-US" sz="1050" dirty="0">
                <a:solidFill>
                  <a:srgbClr val="002060"/>
                </a:solidFill>
                <a:latin typeface="IBM Plex Sans"/>
                <a:ea typeface="+mn-ea"/>
              </a:rPr>
              <a:t>Cartridges</a:t>
            </a:r>
          </a:p>
        </p:txBody>
      </p:sp>
      <p:sp>
        <p:nvSpPr>
          <p:cNvPr id="50" name="Rectangle 49">
            <a:extLst>
              <a:ext uri="{FF2B5EF4-FFF2-40B4-BE49-F238E27FC236}">
                <a16:creationId xmlns:a16="http://schemas.microsoft.com/office/drawing/2014/main" id="{A1A24B96-EEEF-9542-AFA0-1DCB92B1849F}"/>
              </a:ext>
            </a:extLst>
          </p:cNvPr>
          <p:cNvSpPr/>
          <p:nvPr/>
        </p:nvSpPr>
        <p:spPr>
          <a:xfrm>
            <a:off x="2307014" y="1539969"/>
            <a:ext cx="835168" cy="502271"/>
          </a:xfrm>
          <a:prstGeom prst="rect">
            <a:avLst/>
          </a:prstGeom>
          <a:solidFill>
            <a:srgbClr val="FFC000"/>
          </a:solidFill>
          <a:ln>
            <a:solidFill>
              <a:schemeClr val="tx1"/>
            </a:solidFill>
          </a:ln>
        </p:spPr>
        <p:txBody>
          <a:bodyPr wrap="square" lIns="0" tIns="0" rIns="0" bIns="0" rtlCol="0" anchor="ctr">
            <a:noAutofit/>
          </a:bodyPr>
          <a:lstStyle/>
          <a:p>
            <a:pPr algn="ctr" defTabSz="685766" fontAlgn="auto">
              <a:spcBef>
                <a:spcPts val="0"/>
              </a:spcBef>
              <a:spcAft>
                <a:spcPts val="0"/>
              </a:spcAft>
              <a:defRPr/>
            </a:pPr>
            <a:r>
              <a:rPr lang="en-US" sz="1100" b="1" dirty="0">
                <a:solidFill>
                  <a:prstClr val="black"/>
                </a:solidFill>
                <a:latin typeface="IBM Plex Sans"/>
                <a:ea typeface="+mn-ea"/>
                <a:cs typeface="Arial"/>
              </a:rPr>
              <a:t>Watson Studio Premium</a:t>
            </a:r>
          </a:p>
        </p:txBody>
      </p:sp>
      <p:sp>
        <p:nvSpPr>
          <p:cNvPr id="73" name="TextBox 72">
            <a:extLst>
              <a:ext uri="{FF2B5EF4-FFF2-40B4-BE49-F238E27FC236}">
                <a16:creationId xmlns:a16="http://schemas.microsoft.com/office/drawing/2014/main" id="{56323343-2464-364A-90A0-FD71BAF5DACB}"/>
              </a:ext>
            </a:extLst>
          </p:cNvPr>
          <p:cNvSpPr txBox="1"/>
          <p:nvPr/>
        </p:nvSpPr>
        <p:spPr>
          <a:xfrm>
            <a:off x="4595814" y="4500537"/>
            <a:ext cx="2591364" cy="461665"/>
          </a:xfrm>
          <a:prstGeom prst="rect">
            <a:avLst/>
          </a:prstGeom>
          <a:noFill/>
        </p:spPr>
        <p:txBody>
          <a:bodyPr wrap="square" rtlCol="0">
            <a:spAutoFit/>
          </a:bodyPr>
          <a:lstStyle/>
          <a:p>
            <a:pPr marL="128582" indent="-128582" defTabSz="685766" fontAlgn="auto">
              <a:spcBef>
                <a:spcPts val="0"/>
              </a:spcBef>
              <a:spcAft>
                <a:spcPts val="0"/>
              </a:spcAft>
              <a:buFont typeface="Arial" panose="020B0604020202020204" pitchFamily="34" charset="0"/>
              <a:buChar char="•"/>
              <a:defRPr/>
            </a:pPr>
            <a:r>
              <a:rPr lang="en-US" sz="1200" b="1" dirty="0">
                <a:solidFill>
                  <a:prstClr val="black"/>
                </a:solidFill>
                <a:latin typeface="IBM Plex Sans"/>
                <a:ea typeface="+mn-ea"/>
              </a:rPr>
              <a:t>Roles &amp; Privileges   </a:t>
            </a:r>
          </a:p>
          <a:p>
            <a:pPr marL="128582" indent="-128582" defTabSz="685766" fontAlgn="auto">
              <a:spcBef>
                <a:spcPts val="0"/>
              </a:spcBef>
              <a:spcAft>
                <a:spcPts val="0"/>
              </a:spcAft>
              <a:buFont typeface="Arial" panose="020B0604020202020204" pitchFamily="34" charset="0"/>
              <a:buChar char="•"/>
              <a:defRPr/>
            </a:pPr>
            <a:r>
              <a:rPr lang="en-US" sz="1200" b="1" dirty="0">
                <a:solidFill>
                  <a:prstClr val="black"/>
                </a:solidFill>
                <a:latin typeface="IBM Plex Sans"/>
                <a:ea typeface="+mn-ea"/>
              </a:rPr>
              <a:t>Add-on service mgmt.</a:t>
            </a:r>
          </a:p>
        </p:txBody>
      </p:sp>
      <p:sp>
        <p:nvSpPr>
          <p:cNvPr id="84" name="TextBox 83">
            <a:extLst>
              <a:ext uri="{FF2B5EF4-FFF2-40B4-BE49-F238E27FC236}">
                <a16:creationId xmlns:a16="http://schemas.microsoft.com/office/drawing/2014/main" id="{3A3A00A9-040E-7546-8289-96246C2C16B7}"/>
              </a:ext>
            </a:extLst>
          </p:cNvPr>
          <p:cNvSpPr txBox="1"/>
          <p:nvPr/>
        </p:nvSpPr>
        <p:spPr>
          <a:xfrm>
            <a:off x="736730" y="2511450"/>
            <a:ext cx="1447832" cy="276999"/>
          </a:xfrm>
          <a:prstGeom prst="rect">
            <a:avLst/>
          </a:prstGeom>
          <a:noFill/>
        </p:spPr>
        <p:txBody>
          <a:bodyPr wrap="none" rtlCol="0">
            <a:spAutoFit/>
          </a:bodyPr>
          <a:lstStyle/>
          <a:p>
            <a:pPr defTabSz="685766" fontAlgn="auto">
              <a:spcBef>
                <a:spcPts val="0"/>
              </a:spcBef>
              <a:spcAft>
                <a:spcPts val="0"/>
              </a:spcAft>
              <a:defRPr/>
            </a:pPr>
            <a:r>
              <a:rPr lang="en-US" sz="1200" b="1" dirty="0">
                <a:solidFill>
                  <a:prstClr val="black">
                    <a:lumMod val="95000"/>
                    <a:lumOff val="5000"/>
                  </a:prstClr>
                </a:solidFill>
                <a:latin typeface="IBM Plex Sans"/>
                <a:ea typeface="+mn-ea"/>
                <a:cs typeface="Arial"/>
              </a:rPr>
              <a:t>Optional Modules</a:t>
            </a:r>
          </a:p>
        </p:txBody>
      </p:sp>
      <p:sp>
        <p:nvSpPr>
          <p:cNvPr id="87" name="TextBox 86">
            <a:extLst>
              <a:ext uri="{FF2B5EF4-FFF2-40B4-BE49-F238E27FC236}">
                <a16:creationId xmlns:a16="http://schemas.microsoft.com/office/drawing/2014/main" id="{D02C906E-14DD-3C40-97CE-9EDB476BD291}"/>
              </a:ext>
            </a:extLst>
          </p:cNvPr>
          <p:cNvSpPr txBox="1"/>
          <p:nvPr/>
        </p:nvSpPr>
        <p:spPr>
          <a:xfrm>
            <a:off x="5936177" y="2697853"/>
            <a:ext cx="2534334" cy="1569660"/>
          </a:xfrm>
          <a:prstGeom prst="rect">
            <a:avLst/>
          </a:prstGeom>
          <a:noFill/>
        </p:spPr>
        <p:txBody>
          <a:bodyPr wrap="square" rtlCol="0">
            <a:spAutoFit/>
          </a:bodyPr>
          <a:lstStyle/>
          <a:p>
            <a:pPr marL="171446" indent="-171446" defTabSz="685766" fontAlgn="auto">
              <a:spcBef>
                <a:spcPts val="0"/>
              </a:spcBef>
              <a:spcAft>
                <a:spcPts val="0"/>
              </a:spcAft>
              <a:buFont typeface="Arial" panose="020B0604020202020204" pitchFamily="34" charset="0"/>
              <a:buChar char="•"/>
              <a:defRPr/>
            </a:pPr>
            <a:r>
              <a:rPr lang="en-US" sz="1200" b="1" dirty="0">
                <a:solidFill>
                  <a:prstClr val="black"/>
                </a:solidFill>
                <a:latin typeface="IBM Plex Sans"/>
                <a:ea typeface="+mn-ea"/>
              </a:rPr>
              <a:t>Analytics Engine for Apache Spark</a:t>
            </a:r>
          </a:p>
          <a:p>
            <a:pPr marL="171446" indent="-171446" defTabSz="685766" fontAlgn="auto">
              <a:spcBef>
                <a:spcPts val="0"/>
              </a:spcBef>
              <a:spcAft>
                <a:spcPts val="0"/>
              </a:spcAft>
              <a:buFont typeface="Arial" panose="020B0604020202020204" pitchFamily="34" charset="0"/>
              <a:buChar char="•"/>
              <a:defRPr/>
            </a:pPr>
            <a:r>
              <a:rPr lang="en-US" sz="1200" b="1" dirty="0">
                <a:solidFill>
                  <a:prstClr val="black"/>
                </a:solidFill>
                <a:latin typeface="IBM Plex Sans"/>
                <a:ea typeface="+mn-ea"/>
              </a:rPr>
              <a:t>Open source governance</a:t>
            </a:r>
          </a:p>
          <a:p>
            <a:pPr marL="171446" indent="-171446" defTabSz="685766" fontAlgn="auto">
              <a:spcBef>
                <a:spcPts val="0"/>
              </a:spcBef>
              <a:spcAft>
                <a:spcPts val="0"/>
              </a:spcAft>
              <a:buFont typeface="Arial" panose="020B0604020202020204" pitchFamily="34" charset="0"/>
              <a:buChar char="•"/>
              <a:defRPr/>
            </a:pPr>
            <a:r>
              <a:rPr lang="en-US" sz="1200" b="1" dirty="0">
                <a:solidFill>
                  <a:prstClr val="black"/>
                </a:solidFill>
                <a:latin typeface="IBM Plex Sans"/>
                <a:ea typeface="+mn-ea"/>
              </a:rPr>
              <a:t>IBM Performance Server (CPD System only)</a:t>
            </a:r>
          </a:p>
          <a:p>
            <a:pPr marL="171446" indent="-171446" defTabSz="685766" fontAlgn="auto">
              <a:spcBef>
                <a:spcPts val="0"/>
              </a:spcBef>
              <a:spcAft>
                <a:spcPts val="0"/>
              </a:spcAft>
              <a:buFont typeface="Arial" panose="020B0604020202020204" pitchFamily="34" charset="0"/>
              <a:buChar char="•"/>
              <a:defRPr/>
            </a:pPr>
            <a:r>
              <a:rPr lang="en-US" sz="1200" b="1" dirty="0">
                <a:solidFill>
                  <a:prstClr val="black"/>
                </a:solidFill>
                <a:latin typeface="IBM Plex Sans"/>
              </a:rPr>
              <a:t>Db2 </a:t>
            </a:r>
            <a:r>
              <a:rPr lang="en-US" sz="1200" b="1" dirty="0" err="1">
                <a:solidFill>
                  <a:prstClr val="black"/>
                </a:solidFill>
                <a:latin typeface="IBM Plex Sans"/>
              </a:rPr>
              <a:t>EventStore</a:t>
            </a:r>
            <a:endParaRPr lang="en-US" sz="1200" b="1" dirty="0">
              <a:solidFill>
                <a:prstClr val="black"/>
              </a:solidFill>
              <a:latin typeface="IBM Plex Sans"/>
            </a:endParaRPr>
          </a:p>
          <a:p>
            <a:pPr marL="171446" indent="-171446" defTabSz="685766" fontAlgn="auto">
              <a:spcBef>
                <a:spcPts val="0"/>
              </a:spcBef>
              <a:spcAft>
                <a:spcPts val="0"/>
              </a:spcAft>
              <a:buFont typeface="Arial" panose="020B0604020202020204" pitchFamily="34" charset="0"/>
              <a:buChar char="•"/>
              <a:defRPr/>
            </a:pPr>
            <a:r>
              <a:rPr lang="en-US" sz="1200" b="1" dirty="0">
                <a:solidFill>
                  <a:prstClr val="black"/>
                </a:solidFill>
                <a:latin typeface="IBM Plex Sans"/>
              </a:rPr>
              <a:t>IBM Streams</a:t>
            </a:r>
          </a:p>
          <a:p>
            <a:pPr marL="171446" indent="-171446" defTabSz="685766" fontAlgn="auto">
              <a:spcBef>
                <a:spcPts val="0"/>
              </a:spcBef>
              <a:spcAft>
                <a:spcPts val="0"/>
              </a:spcAft>
              <a:buFont typeface="Arial" panose="020B0604020202020204" pitchFamily="34" charset="0"/>
              <a:buChar char="•"/>
              <a:defRPr/>
            </a:pPr>
            <a:endParaRPr lang="en-US" sz="1200" b="1" dirty="0">
              <a:solidFill>
                <a:prstClr val="black"/>
              </a:solidFill>
              <a:latin typeface="IBM Plex Sans"/>
              <a:ea typeface="+mn-ea"/>
            </a:endParaRPr>
          </a:p>
        </p:txBody>
      </p:sp>
      <p:sp>
        <p:nvSpPr>
          <p:cNvPr id="36" name="TextBox 35">
            <a:extLst>
              <a:ext uri="{FF2B5EF4-FFF2-40B4-BE49-F238E27FC236}">
                <a16:creationId xmlns:a16="http://schemas.microsoft.com/office/drawing/2014/main" id="{0500CA71-607E-8642-AF66-4A411E0A7E2B}"/>
              </a:ext>
            </a:extLst>
          </p:cNvPr>
          <p:cNvSpPr txBox="1"/>
          <p:nvPr/>
        </p:nvSpPr>
        <p:spPr>
          <a:xfrm>
            <a:off x="3525163" y="2713214"/>
            <a:ext cx="2411014" cy="1200329"/>
          </a:xfrm>
          <a:prstGeom prst="rect">
            <a:avLst/>
          </a:prstGeom>
          <a:noFill/>
        </p:spPr>
        <p:txBody>
          <a:bodyPr wrap="square" rtlCol="0">
            <a:spAutoFit/>
          </a:bodyPr>
          <a:lstStyle/>
          <a:p>
            <a:pPr marL="171446" indent="-171446" defTabSz="685766" fontAlgn="auto">
              <a:spcBef>
                <a:spcPts val="0"/>
              </a:spcBef>
              <a:spcAft>
                <a:spcPts val="0"/>
              </a:spcAft>
              <a:buFont typeface="Arial" panose="020B0604020202020204" pitchFamily="34" charset="0"/>
              <a:buChar char="•"/>
              <a:defRPr/>
            </a:pPr>
            <a:r>
              <a:rPr lang="en-US" sz="1200" b="1" dirty="0">
                <a:solidFill>
                  <a:prstClr val="black"/>
                </a:solidFill>
                <a:latin typeface="IBM Plex Sans"/>
                <a:ea typeface="+mn-ea"/>
              </a:rPr>
              <a:t>Cognos Dashboards Embedded</a:t>
            </a:r>
          </a:p>
          <a:p>
            <a:pPr marL="171446" indent="-171446" defTabSz="685766" fontAlgn="auto">
              <a:spcBef>
                <a:spcPts val="0"/>
              </a:spcBef>
              <a:spcAft>
                <a:spcPts val="0"/>
              </a:spcAft>
              <a:buFont typeface="Arial" panose="020B0604020202020204" pitchFamily="34" charset="0"/>
              <a:buChar char="•"/>
              <a:defRPr/>
            </a:pPr>
            <a:r>
              <a:rPr lang="en-US" sz="1200" b="1" dirty="0">
                <a:solidFill>
                  <a:prstClr val="black"/>
                </a:solidFill>
                <a:latin typeface="IBM Plex Sans"/>
                <a:ea typeface="+mn-ea"/>
              </a:rPr>
              <a:t>Watson Machine Learning (Including </a:t>
            </a:r>
            <a:r>
              <a:rPr lang="en-US" sz="1200" b="1" dirty="0" err="1">
                <a:solidFill>
                  <a:prstClr val="black"/>
                </a:solidFill>
                <a:latin typeface="IBM Plex Sans"/>
                <a:ea typeface="+mn-ea"/>
              </a:rPr>
              <a:t>AutoAI</a:t>
            </a:r>
            <a:r>
              <a:rPr lang="en-US" sz="1200" b="1" dirty="0">
                <a:solidFill>
                  <a:prstClr val="black"/>
                </a:solidFill>
                <a:latin typeface="IBM Plex Sans"/>
                <a:ea typeface="+mn-ea"/>
              </a:rPr>
              <a:t>)</a:t>
            </a:r>
          </a:p>
          <a:p>
            <a:pPr marL="171446" indent="-171446" defTabSz="685766" fontAlgn="auto">
              <a:spcBef>
                <a:spcPts val="0"/>
              </a:spcBef>
              <a:spcAft>
                <a:spcPts val="0"/>
              </a:spcAft>
              <a:buFont typeface="Arial" panose="020B0604020202020204" pitchFamily="34" charset="0"/>
              <a:buChar char="•"/>
              <a:defRPr/>
            </a:pPr>
            <a:r>
              <a:rPr lang="en-US" sz="1200" b="1" dirty="0">
                <a:solidFill>
                  <a:prstClr val="black"/>
                </a:solidFill>
                <a:latin typeface="IBM Plex Sans"/>
              </a:rPr>
              <a:t>IBM Regulatory Accelerator</a:t>
            </a:r>
          </a:p>
          <a:p>
            <a:pPr marL="171446" indent="-171446" defTabSz="685766" fontAlgn="auto">
              <a:spcBef>
                <a:spcPts val="0"/>
              </a:spcBef>
              <a:spcAft>
                <a:spcPts val="0"/>
              </a:spcAft>
              <a:buFont typeface="Arial" panose="020B0604020202020204" pitchFamily="34" charset="0"/>
              <a:buChar char="•"/>
              <a:defRPr/>
            </a:pPr>
            <a:r>
              <a:rPr lang="en-US" sz="1200" b="1" dirty="0">
                <a:solidFill>
                  <a:prstClr val="black"/>
                </a:solidFill>
                <a:latin typeface="IBM Plex Sans"/>
              </a:rPr>
              <a:t>Watson </a:t>
            </a:r>
            <a:r>
              <a:rPr lang="en-US" sz="1200" b="1" dirty="0" err="1">
                <a:solidFill>
                  <a:prstClr val="black"/>
                </a:solidFill>
                <a:latin typeface="IBM Plex Sans"/>
              </a:rPr>
              <a:t>OpenScale</a:t>
            </a:r>
            <a:endParaRPr lang="en-US" sz="1200" b="1" dirty="0">
              <a:solidFill>
                <a:prstClr val="black"/>
              </a:solidFill>
              <a:latin typeface="IBM Plex Sans"/>
            </a:endParaRPr>
          </a:p>
        </p:txBody>
      </p:sp>
      <p:sp>
        <p:nvSpPr>
          <p:cNvPr id="60" name="TextBox 59">
            <a:extLst>
              <a:ext uri="{FF2B5EF4-FFF2-40B4-BE49-F238E27FC236}">
                <a16:creationId xmlns:a16="http://schemas.microsoft.com/office/drawing/2014/main" id="{3F928B8B-9E30-094B-999F-B03096694744}"/>
              </a:ext>
            </a:extLst>
          </p:cNvPr>
          <p:cNvSpPr txBox="1"/>
          <p:nvPr/>
        </p:nvSpPr>
        <p:spPr>
          <a:xfrm>
            <a:off x="845660" y="2818125"/>
            <a:ext cx="2485813" cy="1200329"/>
          </a:xfrm>
          <a:prstGeom prst="rect">
            <a:avLst/>
          </a:prstGeom>
          <a:noFill/>
        </p:spPr>
        <p:txBody>
          <a:bodyPr wrap="square" rtlCol="0">
            <a:spAutoFit/>
          </a:bodyPr>
          <a:lstStyle/>
          <a:p>
            <a:pPr marL="171446" indent="-171446" defTabSz="685766" fontAlgn="auto">
              <a:spcBef>
                <a:spcPts val="0"/>
              </a:spcBef>
              <a:spcAft>
                <a:spcPts val="0"/>
              </a:spcAft>
              <a:buFont typeface="Arial" panose="020B0604020202020204" pitchFamily="34" charset="0"/>
              <a:buChar char="•"/>
              <a:defRPr/>
            </a:pPr>
            <a:r>
              <a:rPr lang="en-US" sz="1200" b="1" dirty="0">
                <a:solidFill>
                  <a:prstClr val="black"/>
                </a:solidFill>
                <a:latin typeface="IBM Plex Sans"/>
                <a:ea typeface="+mn-ea"/>
              </a:rPr>
              <a:t>Watson Studio (includes Data Refinery)</a:t>
            </a:r>
          </a:p>
          <a:p>
            <a:pPr marL="171446" indent="-171446" defTabSz="685766" fontAlgn="auto">
              <a:spcBef>
                <a:spcPts val="0"/>
              </a:spcBef>
              <a:spcAft>
                <a:spcPts val="0"/>
              </a:spcAft>
              <a:buFont typeface="Arial" panose="020B0604020202020204" pitchFamily="34" charset="0"/>
              <a:buChar char="•"/>
              <a:defRPr/>
            </a:pPr>
            <a:r>
              <a:rPr lang="en-US" sz="1200" b="1" dirty="0">
                <a:solidFill>
                  <a:prstClr val="black"/>
                </a:solidFill>
                <a:latin typeface="IBM Plex Sans"/>
                <a:ea typeface="+mn-ea"/>
              </a:rPr>
              <a:t>Watson Knowledge Catalog (Including IGC)</a:t>
            </a:r>
          </a:p>
          <a:p>
            <a:pPr marL="171446" indent="-171446" defTabSz="685766" fontAlgn="auto">
              <a:spcBef>
                <a:spcPts val="0"/>
              </a:spcBef>
              <a:spcAft>
                <a:spcPts val="0"/>
              </a:spcAft>
              <a:buFont typeface="Arial" panose="020B0604020202020204" pitchFamily="34" charset="0"/>
              <a:buChar char="•"/>
              <a:defRPr/>
            </a:pPr>
            <a:r>
              <a:rPr lang="en-US" sz="1200" b="1" dirty="0">
                <a:solidFill>
                  <a:prstClr val="black"/>
                </a:solidFill>
                <a:latin typeface="IBM Plex Sans"/>
              </a:rPr>
              <a:t>Db2 Warehouse</a:t>
            </a:r>
          </a:p>
          <a:p>
            <a:pPr marL="171446" indent="-171446" defTabSz="685766" fontAlgn="auto">
              <a:spcBef>
                <a:spcPts val="0"/>
              </a:spcBef>
              <a:spcAft>
                <a:spcPts val="0"/>
              </a:spcAft>
              <a:buFont typeface="Arial" panose="020B0604020202020204" pitchFamily="34" charset="0"/>
              <a:buChar char="•"/>
              <a:defRPr/>
            </a:pPr>
            <a:r>
              <a:rPr lang="en-US" sz="1200" b="1" dirty="0">
                <a:solidFill>
                  <a:prstClr val="black"/>
                </a:solidFill>
                <a:latin typeface="IBM Plex Sans"/>
              </a:rPr>
              <a:t>Data Virtualization</a:t>
            </a:r>
          </a:p>
        </p:txBody>
      </p:sp>
      <p:pic>
        <p:nvPicPr>
          <p:cNvPr id="35" name="Picture 34">
            <a:extLst>
              <a:ext uri="{FF2B5EF4-FFF2-40B4-BE49-F238E27FC236}">
                <a16:creationId xmlns:a16="http://schemas.microsoft.com/office/drawing/2014/main" id="{1D62A588-6413-CF4F-AD2C-F890CCAE0518}"/>
              </a:ext>
            </a:extLst>
          </p:cNvPr>
          <p:cNvPicPr>
            <a:picLocks noChangeAspect="1"/>
          </p:cNvPicPr>
          <p:nvPr/>
        </p:nvPicPr>
        <p:blipFill>
          <a:blip r:embed="rId3"/>
          <a:stretch>
            <a:fillRect/>
          </a:stretch>
        </p:blipFill>
        <p:spPr>
          <a:xfrm>
            <a:off x="2931436" y="5055456"/>
            <a:ext cx="505433" cy="198659"/>
          </a:xfrm>
          <a:prstGeom prst="rect">
            <a:avLst/>
          </a:prstGeom>
        </p:spPr>
      </p:pic>
      <p:pic>
        <p:nvPicPr>
          <p:cNvPr id="38" name="Picture 37">
            <a:extLst>
              <a:ext uri="{FF2B5EF4-FFF2-40B4-BE49-F238E27FC236}">
                <a16:creationId xmlns:a16="http://schemas.microsoft.com/office/drawing/2014/main" id="{08702CA6-CC3A-794E-A675-109551ED5730}"/>
              </a:ext>
            </a:extLst>
          </p:cNvPr>
          <p:cNvPicPr>
            <a:picLocks noChangeAspect="1"/>
          </p:cNvPicPr>
          <p:nvPr/>
        </p:nvPicPr>
        <p:blipFill rotWithShape="1">
          <a:blip r:embed="rId4"/>
          <a:srcRect l="41794" t="87007" r="14279"/>
          <a:stretch/>
        </p:blipFill>
        <p:spPr>
          <a:xfrm>
            <a:off x="446551" y="5800116"/>
            <a:ext cx="8263816" cy="635570"/>
          </a:xfrm>
          <a:prstGeom prst="rect">
            <a:avLst/>
          </a:prstGeom>
        </p:spPr>
      </p:pic>
      <p:sp>
        <p:nvSpPr>
          <p:cNvPr id="42" name="TextBox 9">
            <a:extLst>
              <a:ext uri="{FF2B5EF4-FFF2-40B4-BE49-F238E27FC236}">
                <a16:creationId xmlns:a16="http://schemas.microsoft.com/office/drawing/2014/main" id="{C722877E-56AD-4543-9A17-FEAE58396731}"/>
              </a:ext>
            </a:extLst>
          </p:cNvPr>
          <p:cNvSpPr txBox="1">
            <a:spLocks noChangeArrowheads="1"/>
          </p:cNvSpPr>
          <p:nvPr/>
        </p:nvSpPr>
        <p:spPr bwMode="auto">
          <a:xfrm>
            <a:off x="287759" y="758870"/>
            <a:ext cx="3417923" cy="424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defTabSz="457200" eaLnBrk="1" hangingPunct="1">
              <a:lnSpc>
                <a:spcPct val="90000"/>
              </a:lnSpc>
            </a:pPr>
            <a:r>
              <a:rPr lang="en-US" altLang="en-US" sz="2400" dirty="0">
                <a:solidFill>
                  <a:srgbClr val="2220DE"/>
                </a:solidFill>
                <a:latin typeface="IBM Plex Sans"/>
                <a:cs typeface="Arial" panose="020B0604020202020204" pitchFamily="34" charset="0"/>
              </a:rPr>
              <a:t>Cloud Pak for Data v2.5</a:t>
            </a:r>
          </a:p>
        </p:txBody>
      </p:sp>
      <p:sp>
        <p:nvSpPr>
          <p:cNvPr id="2" name="Oval 1">
            <a:extLst>
              <a:ext uri="{FF2B5EF4-FFF2-40B4-BE49-F238E27FC236}">
                <a16:creationId xmlns:a16="http://schemas.microsoft.com/office/drawing/2014/main" id="{610F0CE8-6268-42C9-A760-CAC1E79CD084}"/>
              </a:ext>
            </a:extLst>
          </p:cNvPr>
          <p:cNvSpPr/>
          <p:nvPr/>
        </p:nvSpPr>
        <p:spPr>
          <a:xfrm>
            <a:off x="845660" y="3242821"/>
            <a:ext cx="2485813" cy="186179"/>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58D57D83-0133-4790-90E8-400C71BBEA17}"/>
              </a:ext>
            </a:extLst>
          </p:cNvPr>
          <p:cNvSpPr/>
          <p:nvPr/>
        </p:nvSpPr>
        <p:spPr>
          <a:xfrm>
            <a:off x="1343620" y="1516219"/>
            <a:ext cx="950032" cy="522449"/>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940797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75A0A9-0664-4515-B4AE-273A5DF5F43C}"/>
              </a:ext>
            </a:extLst>
          </p:cNvPr>
          <p:cNvSpPr>
            <a:spLocks noGrp="1"/>
          </p:cNvSpPr>
          <p:nvPr>
            <p:ph type="title"/>
          </p:nvPr>
        </p:nvSpPr>
        <p:spPr/>
        <p:txBody>
          <a:bodyPr/>
          <a:lstStyle/>
          <a:p>
            <a:pPr eaLnBrk="1" hangingPunct="1"/>
            <a:r>
              <a:rPr lang="en-US" sz="2000" kern="1200" dirty="0">
                <a:solidFill>
                  <a:srgbClr val="2226DE"/>
                </a:solidFill>
                <a:latin typeface="Arial" pitchFamily="34" charset="0"/>
                <a:cs typeface="+mn-cs"/>
              </a:rPr>
              <a:t>OpenShift Components</a:t>
            </a:r>
          </a:p>
        </p:txBody>
      </p:sp>
      <p:sp>
        <p:nvSpPr>
          <p:cNvPr id="4" name="Slide Number Placeholder 3">
            <a:extLst>
              <a:ext uri="{FF2B5EF4-FFF2-40B4-BE49-F238E27FC236}">
                <a16:creationId xmlns:a16="http://schemas.microsoft.com/office/drawing/2014/main" id="{54A916EE-3C6E-4B6B-B3D1-AF50D28F3C1A}"/>
              </a:ext>
            </a:extLst>
          </p:cNvPr>
          <p:cNvSpPr>
            <a:spLocks noGrp="1"/>
          </p:cNvSpPr>
          <p:nvPr>
            <p:ph type="sldNum" sz="quarter" idx="4294967295"/>
          </p:nvPr>
        </p:nvSpPr>
        <p:spPr>
          <a:xfrm>
            <a:off x="11383433" y="6430433"/>
            <a:ext cx="533400" cy="366184"/>
          </a:xfrm>
          <a:prstGeom prst="rect">
            <a:avLst/>
          </a:prstGeom>
        </p:spPr>
        <p:txBody>
          <a:bodyPr vert="horz" wrap="square" lIns="91438" tIns="45719" rIns="91438" bIns="45719" numCol="1" anchor="ctr" anchorCtr="0" compatLnSpc="1">
            <a:prstTxWarp prst="textNoShape">
              <a:avLst/>
            </a:prstTxWarp>
          </a:bodyPr>
          <a:lstStyle>
            <a:defPPr>
              <a:defRPr lang="en-US"/>
            </a:defPPr>
            <a:lvl1pPr marL="0" algn="r" defTabSz="914400" rtl="0" eaLnBrk="1" latinLnBrk="0" hangingPunct="1">
              <a:defRPr sz="1200" kern="1200">
                <a:solidFill>
                  <a:schemeClr val="accent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09570" fontAlgn="base">
              <a:spcBef>
                <a:spcPct val="0"/>
              </a:spcBef>
              <a:spcAft>
                <a:spcPct val="0"/>
              </a:spcAft>
            </a:pPr>
            <a:fld id="{BD0AB609-994D-1C4A-AFB2-93F690D7CF98}" type="slidenum">
              <a:rPr lang="en-US" smtClean="0">
                <a:solidFill>
                  <a:srgbClr val="5AAAFA"/>
                </a:solidFill>
                <a:ea typeface="ＭＳ Ｐゴシック" charset="0"/>
                <a:cs typeface="Arial" charset="0"/>
              </a:rPr>
              <a:pPr defTabSz="609570" fontAlgn="base">
                <a:spcBef>
                  <a:spcPct val="0"/>
                </a:spcBef>
                <a:spcAft>
                  <a:spcPct val="0"/>
                </a:spcAft>
              </a:pPr>
              <a:t>3</a:t>
            </a:fld>
            <a:endParaRPr lang="en-US" dirty="0">
              <a:solidFill>
                <a:srgbClr val="6D7777"/>
              </a:solidFill>
            </a:endParaRPr>
          </a:p>
        </p:txBody>
      </p:sp>
      <p:sp>
        <p:nvSpPr>
          <p:cNvPr id="5" name="TextBox 4">
            <a:extLst>
              <a:ext uri="{FF2B5EF4-FFF2-40B4-BE49-F238E27FC236}">
                <a16:creationId xmlns:a16="http://schemas.microsoft.com/office/drawing/2014/main" id="{A24203EA-EEDB-B04C-89A5-6675EC08969B}"/>
              </a:ext>
            </a:extLst>
          </p:cNvPr>
          <p:cNvSpPr txBox="1"/>
          <p:nvPr/>
        </p:nvSpPr>
        <p:spPr>
          <a:xfrm>
            <a:off x="871427" y="6264275"/>
            <a:ext cx="6054890" cy="215444"/>
          </a:xfrm>
          <a:prstGeom prst="rect">
            <a:avLst/>
          </a:prstGeom>
          <a:noFill/>
        </p:spPr>
        <p:txBody>
          <a:bodyPr wrap="square" rtlCol="0">
            <a:spAutoFit/>
          </a:bodyPr>
          <a:lstStyle/>
          <a:p>
            <a:r>
              <a:rPr lang="en-US" sz="800" dirty="0"/>
              <a:t>Source:</a:t>
            </a:r>
          </a:p>
        </p:txBody>
      </p:sp>
      <p:pic>
        <p:nvPicPr>
          <p:cNvPr id="3" name="Picture 2">
            <a:extLst>
              <a:ext uri="{FF2B5EF4-FFF2-40B4-BE49-F238E27FC236}">
                <a16:creationId xmlns:a16="http://schemas.microsoft.com/office/drawing/2014/main" id="{F7318911-D10F-0E48-A55D-B17FC9521F91}"/>
              </a:ext>
            </a:extLst>
          </p:cNvPr>
          <p:cNvPicPr>
            <a:picLocks noChangeAspect="1"/>
          </p:cNvPicPr>
          <p:nvPr/>
        </p:nvPicPr>
        <p:blipFill>
          <a:blip r:embed="rId3"/>
          <a:stretch>
            <a:fillRect/>
          </a:stretch>
        </p:blipFill>
        <p:spPr>
          <a:xfrm>
            <a:off x="739009" y="1219419"/>
            <a:ext cx="5753100" cy="3136900"/>
          </a:xfrm>
          <a:prstGeom prst="rect">
            <a:avLst/>
          </a:prstGeom>
        </p:spPr>
      </p:pic>
      <p:sp>
        <p:nvSpPr>
          <p:cNvPr id="6" name="TextBox 5">
            <a:extLst>
              <a:ext uri="{FF2B5EF4-FFF2-40B4-BE49-F238E27FC236}">
                <a16:creationId xmlns:a16="http://schemas.microsoft.com/office/drawing/2014/main" id="{8249C1DD-3542-1749-BF70-851E00A199EB}"/>
              </a:ext>
            </a:extLst>
          </p:cNvPr>
          <p:cNvSpPr txBox="1"/>
          <p:nvPr/>
        </p:nvSpPr>
        <p:spPr>
          <a:xfrm>
            <a:off x="739009" y="4448522"/>
            <a:ext cx="7441324" cy="1723549"/>
          </a:xfrm>
          <a:prstGeom prst="rect">
            <a:avLst/>
          </a:prstGeom>
          <a:noFill/>
        </p:spPr>
        <p:txBody>
          <a:bodyPr wrap="square" rtlCol="0">
            <a:spAutoFit/>
          </a:bodyPr>
          <a:lstStyle/>
          <a:p>
            <a:r>
              <a:rPr lang="en-US" sz="1050" dirty="0"/>
              <a:t>The Red Hat OpenShift product family integrates many components: </a:t>
            </a:r>
          </a:p>
          <a:p>
            <a:pPr marL="171450" indent="-171450">
              <a:buFont typeface="Arial" panose="020B0604020202020204" pitchFamily="34" charset="0"/>
              <a:buChar char="•"/>
            </a:pPr>
            <a:r>
              <a:rPr lang="en-US" sz="1050" dirty="0"/>
              <a:t>The Red Hat Enterprise Linux CoreOS container-optimized, immutable operating system. </a:t>
            </a:r>
          </a:p>
          <a:p>
            <a:pPr marL="171450" indent="-171450">
              <a:buFont typeface="Arial" panose="020B0604020202020204" pitchFamily="34" charset="0"/>
              <a:buChar char="•"/>
            </a:pPr>
            <a:r>
              <a:rPr lang="en-US" sz="1050" dirty="0"/>
              <a:t>The CRI-O engine, a small footprint, Open Container Initiative (OCI)-compliant container runtime engine with a reduced attack surface. </a:t>
            </a:r>
          </a:p>
          <a:p>
            <a:pPr marL="171450" indent="-171450">
              <a:buFont typeface="Arial" panose="020B0604020202020204" pitchFamily="34" charset="0"/>
              <a:buChar char="•"/>
            </a:pPr>
            <a:r>
              <a:rPr lang="en-US" sz="1050" dirty="0"/>
              <a:t>Kubernetes, an open source container orchestration platform. </a:t>
            </a:r>
          </a:p>
          <a:p>
            <a:pPr marL="171450" indent="-171450">
              <a:buFont typeface="Arial" panose="020B0604020202020204" pitchFamily="34" charset="0"/>
              <a:buChar char="•"/>
            </a:pPr>
            <a:r>
              <a:rPr lang="en-US" sz="1050" dirty="0"/>
              <a:t>A self-service web console. </a:t>
            </a:r>
          </a:p>
          <a:p>
            <a:pPr marL="171450" indent="-171450">
              <a:buFont typeface="Arial" panose="020B0604020202020204" pitchFamily="34" charset="0"/>
              <a:buChar char="•"/>
            </a:pPr>
            <a:r>
              <a:rPr lang="en-US" sz="1050" dirty="0"/>
              <a:t>A number of preinstalled application services, such as an internal container image registry and monitoring framework. </a:t>
            </a:r>
          </a:p>
          <a:p>
            <a:pPr marL="171450" indent="-171450">
              <a:buFont typeface="Arial" panose="020B0604020202020204" pitchFamily="34" charset="0"/>
              <a:buChar char="•"/>
            </a:pPr>
            <a:r>
              <a:rPr lang="en-US" sz="1050" dirty="0"/>
              <a:t>Certified container images for multiple programming language runtimes, databases, and other software packages. </a:t>
            </a:r>
          </a:p>
          <a:p>
            <a:endParaRPr lang="en-US" dirty="0"/>
          </a:p>
        </p:txBody>
      </p:sp>
    </p:spTree>
    <p:extLst>
      <p:ext uri="{BB962C8B-B14F-4D97-AF65-F5344CB8AC3E}">
        <p14:creationId xmlns:p14="http://schemas.microsoft.com/office/powerpoint/2010/main" val="4188277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1ECF7D-A528-49ED-8550-886940450CBA}"/>
              </a:ext>
            </a:extLst>
          </p:cNvPr>
          <p:cNvSpPr>
            <a:spLocks noGrp="1"/>
          </p:cNvSpPr>
          <p:nvPr>
            <p:ph type="title"/>
          </p:nvPr>
        </p:nvSpPr>
        <p:spPr>
          <a:xfrm>
            <a:off x="69170" y="592651"/>
            <a:ext cx="8545512" cy="318612"/>
          </a:xfrm>
        </p:spPr>
        <p:txBody>
          <a:bodyPr/>
          <a:lstStyle/>
          <a:p>
            <a:pPr eaLnBrk="1" hangingPunct="1"/>
            <a:r>
              <a:rPr lang="en-US" sz="2000" kern="1200" dirty="0">
                <a:solidFill>
                  <a:srgbClr val="2226DE"/>
                </a:solidFill>
                <a:latin typeface="Arial" pitchFamily="34" charset="0"/>
                <a:cs typeface="+mn-cs"/>
              </a:rPr>
              <a:t>CPD Deployment Architecture</a:t>
            </a:r>
          </a:p>
        </p:txBody>
      </p:sp>
      <p:sp>
        <p:nvSpPr>
          <p:cNvPr id="68" name="Rectangle 67">
            <a:extLst>
              <a:ext uri="{FF2B5EF4-FFF2-40B4-BE49-F238E27FC236}">
                <a16:creationId xmlns:a16="http://schemas.microsoft.com/office/drawing/2014/main" id="{FD144052-98C4-F444-9F9C-20456FEE4417}"/>
              </a:ext>
            </a:extLst>
          </p:cNvPr>
          <p:cNvSpPr/>
          <p:nvPr/>
        </p:nvSpPr>
        <p:spPr>
          <a:xfrm>
            <a:off x="1742379" y="6441206"/>
            <a:ext cx="6665894" cy="34296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a:solidFill>
                  <a:schemeClr val="tx1"/>
                </a:solidFill>
              </a:rPr>
              <a:t>CERTIFIED HARDWARE / CLOUD PROVIDER</a:t>
            </a:r>
          </a:p>
        </p:txBody>
      </p:sp>
      <p:cxnSp>
        <p:nvCxnSpPr>
          <p:cNvPr id="81" name="Straight Arrow Connector 80">
            <a:extLst>
              <a:ext uri="{FF2B5EF4-FFF2-40B4-BE49-F238E27FC236}">
                <a16:creationId xmlns:a16="http://schemas.microsoft.com/office/drawing/2014/main" id="{F8BD07C3-4481-2340-BA7D-502CF1E1295D}"/>
              </a:ext>
            </a:extLst>
          </p:cNvPr>
          <p:cNvCxnSpPr>
            <a:cxnSpLocks/>
          </p:cNvCxnSpPr>
          <p:nvPr/>
        </p:nvCxnSpPr>
        <p:spPr>
          <a:xfrm flipH="1" flipV="1">
            <a:off x="414336" y="1909114"/>
            <a:ext cx="4762" cy="415178"/>
          </a:xfrm>
          <a:prstGeom prst="straightConnector1">
            <a:avLst/>
          </a:prstGeom>
          <a:ln w="38100">
            <a:solidFill>
              <a:schemeClr val="accent3">
                <a:lumMod val="60000"/>
                <a:lumOff val="40000"/>
              </a:schemeClr>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88" name="Straight Arrow Connector 87">
            <a:extLst>
              <a:ext uri="{FF2B5EF4-FFF2-40B4-BE49-F238E27FC236}">
                <a16:creationId xmlns:a16="http://schemas.microsoft.com/office/drawing/2014/main" id="{63492A5F-CE29-9145-8DB7-DC86F09A12EA}"/>
              </a:ext>
            </a:extLst>
          </p:cNvPr>
          <p:cNvCxnSpPr>
            <a:cxnSpLocks/>
            <a:stCxn id="68" idx="0"/>
          </p:cNvCxnSpPr>
          <p:nvPr/>
        </p:nvCxnSpPr>
        <p:spPr>
          <a:xfrm flipH="1" flipV="1">
            <a:off x="2834328" y="5836066"/>
            <a:ext cx="2240998" cy="605140"/>
          </a:xfrm>
          <a:prstGeom prst="straightConnector1">
            <a:avLst/>
          </a:prstGeom>
          <a:ln w="38100">
            <a:solidFill>
              <a:schemeClr val="accent3">
                <a:lumMod val="60000"/>
                <a:lumOff val="40000"/>
              </a:schemeClr>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46" name="Rectangle 45">
            <a:extLst>
              <a:ext uri="{FF2B5EF4-FFF2-40B4-BE49-F238E27FC236}">
                <a16:creationId xmlns:a16="http://schemas.microsoft.com/office/drawing/2014/main" id="{3BB7978C-7DAA-4744-841A-EBF3A03F492E}"/>
              </a:ext>
            </a:extLst>
          </p:cNvPr>
          <p:cNvSpPr/>
          <p:nvPr/>
        </p:nvSpPr>
        <p:spPr>
          <a:xfrm>
            <a:off x="1742379" y="6105305"/>
            <a:ext cx="6665895" cy="30820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a:solidFill>
                  <a:schemeClr val="tx1"/>
                </a:solidFill>
              </a:rPr>
              <a:t>SERVICE LAYER</a:t>
            </a:r>
          </a:p>
        </p:txBody>
      </p:sp>
      <p:sp>
        <p:nvSpPr>
          <p:cNvPr id="47" name="Rectangle 46">
            <a:extLst>
              <a:ext uri="{FF2B5EF4-FFF2-40B4-BE49-F238E27FC236}">
                <a16:creationId xmlns:a16="http://schemas.microsoft.com/office/drawing/2014/main" id="{23E8C8D4-59E5-DE40-A8BD-9415B497F7E9}"/>
              </a:ext>
            </a:extLst>
          </p:cNvPr>
          <p:cNvSpPr/>
          <p:nvPr/>
        </p:nvSpPr>
        <p:spPr>
          <a:xfrm>
            <a:off x="1742381" y="1473346"/>
            <a:ext cx="5322542" cy="453692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000" dirty="0">
              <a:solidFill>
                <a:schemeClr val="tx1"/>
              </a:solidFill>
            </a:endParaRPr>
          </a:p>
          <a:p>
            <a:endParaRPr lang="en-US" sz="1000" dirty="0">
              <a:solidFill>
                <a:schemeClr val="tx1"/>
              </a:solidFill>
            </a:endParaRPr>
          </a:p>
          <a:p>
            <a:endParaRPr lang="en-US" sz="1000" dirty="0">
              <a:solidFill>
                <a:schemeClr val="tx1"/>
              </a:solidFill>
            </a:endParaRPr>
          </a:p>
          <a:p>
            <a:endParaRPr lang="en-US" sz="1000" dirty="0">
              <a:solidFill>
                <a:schemeClr val="tx1"/>
              </a:solidFill>
            </a:endParaRPr>
          </a:p>
          <a:p>
            <a:endParaRPr lang="en-US" sz="1000" dirty="0">
              <a:solidFill>
                <a:schemeClr val="tx1"/>
              </a:solidFill>
            </a:endParaRPr>
          </a:p>
          <a:p>
            <a:endParaRPr lang="en-US" sz="1000" dirty="0">
              <a:solidFill>
                <a:schemeClr val="tx1"/>
              </a:solidFill>
            </a:endParaRPr>
          </a:p>
          <a:p>
            <a:endParaRPr lang="en-US" sz="1000" dirty="0">
              <a:solidFill>
                <a:schemeClr val="tx1"/>
              </a:solidFill>
            </a:endParaRPr>
          </a:p>
          <a:p>
            <a:endParaRPr lang="en-US" sz="1000" dirty="0">
              <a:solidFill>
                <a:schemeClr val="tx1"/>
              </a:solidFill>
            </a:endParaRPr>
          </a:p>
          <a:p>
            <a:endParaRPr lang="en-US" sz="1000" dirty="0">
              <a:solidFill>
                <a:schemeClr val="tx1"/>
              </a:solidFill>
            </a:endParaRPr>
          </a:p>
          <a:p>
            <a:endParaRPr lang="en-US" sz="1000" dirty="0">
              <a:solidFill>
                <a:schemeClr val="tx1"/>
              </a:solidFill>
            </a:endParaRPr>
          </a:p>
          <a:p>
            <a:endParaRPr lang="en-US" sz="1000" dirty="0">
              <a:solidFill>
                <a:schemeClr val="tx1"/>
              </a:solidFill>
            </a:endParaRPr>
          </a:p>
          <a:p>
            <a:endParaRPr lang="en-US" sz="1000" dirty="0">
              <a:solidFill>
                <a:schemeClr val="tx1"/>
              </a:solidFill>
            </a:endParaRPr>
          </a:p>
          <a:p>
            <a:endParaRPr lang="en-US" sz="1000" dirty="0">
              <a:solidFill>
                <a:schemeClr val="tx1"/>
              </a:solidFill>
            </a:endParaRPr>
          </a:p>
          <a:p>
            <a:endParaRPr lang="en-US" sz="1000" dirty="0">
              <a:solidFill>
                <a:schemeClr val="tx1"/>
              </a:solidFill>
            </a:endParaRPr>
          </a:p>
          <a:p>
            <a:endParaRPr lang="en-US" sz="1000" dirty="0">
              <a:solidFill>
                <a:schemeClr val="tx1"/>
              </a:solidFill>
            </a:endParaRPr>
          </a:p>
          <a:p>
            <a:endParaRPr lang="en-US" sz="1000" dirty="0">
              <a:solidFill>
                <a:schemeClr val="tx1"/>
              </a:solidFill>
            </a:endParaRPr>
          </a:p>
          <a:p>
            <a:endParaRPr lang="en-US" sz="1000" dirty="0">
              <a:solidFill>
                <a:schemeClr val="tx1"/>
              </a:solidFill>
            </a:endParaRPr>
          </a:p>
          <a:p>
            <a:endParaRPr lang="en-US" sz="1000" dirty="0">
              <a:solidFill>
                <a:schemeClr val="tx1"/>
              </a:solidFill>
            </a:endParaRPr>
          </a:p>
          <a:p>
            <a:endParaRPr lang="en-US" sz="1000" dirty="0">
              <a:solidFill>
                <a:schemeClr val="tx1"/>
              </a:solidFill>
            </a:endParaRPr>
          </a:p>
          <a:p>
            <a:endParaRPr lang="en-US" sz="1000" dirty="0">
              <a:solidFill>
                <a:schemeClr val="tx1"/>
              </a:solidFill>
            </a:endParaRPr>
          </a:p>
          <a:p>
            <a:endParaRPr lang="en-US" sz="1000" dirty="0">
              <a:solidFill>
                <a:schemeClr val="tx1"/>
              </a:solidFill>
            </a:endParaRPr>
          </a:p>
          <a:p>
            <a:endParaRPr lang="en-US" sz="1000" dirty="0">
              <a:solidFill>
                <a:schemeClr val="tx1"/>
              </a:solidFill>
            </a:endParaRPr>
          </a:p>
          <a:p>
            <a:endParaRPr lang="en-US" sz="1000" dirty="0">
              <a:solidFill>
                <a:schemeClr val="tx1"/>
              </a:solidFill>
            </a:endParaRPr>
          </a:p>
          <a:p>
            <a:endParaRPr lang="en-US" sz="1000" dirty="0">
              <a:solidFill>
                <a:schemeClr val="tx1"/>
              </a:solidFill>
            </a:endParaRPr>
          </a:p>
          <a:p>
            <a:endParaRPr lang="en-US" sz="1000" dirty="0">
              <a:solidFill>
                <a:schemeClr val="tx1"/>
              </a:solidFill>
            </a:endParaRPr>
          </a:p>
          <a:p>
            <a:r>
              <a:rPr lang="en-US" sz="1000" dirty="0">
                <a:solidFill>
                  <a:schemeClr val="tx1"/>
                </a:solidFill>
              </a:rPr>
              <a:t>OPENSHIFT</a:t>
            </a:r>
          </a:p>
        </p:txBody>
      </p:sp>
      <p:sp>
        <p:nvSpPr>
          <p:cNvPr id="63" name="Rectangle 62">
            <a:extLst>
              <a:ext uri="{FF2B5EF4-FFF2-40B4-BE49-F238E27FC236}">
                <a16:creationId xmlns:a16="http://schemas.microsoft.com/office/drawing/2014/main" id="{221C2EED-29DA-1340-A72F-19EB43C04752}"/>
              </a:ext>
            </a:extLst>
          </p:cNvPr>
          <p:cNvSpPr/>
          <p:nvPr/>
        </p:nvSpPr>
        <p:spPr>
          <a:xfrm>
            <a:off x="1742379" y="1057587"/>
            <a:ext cx="6665895" cy="33553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a:solidFill>
                  <a:schemeClr val="tx1"/>
                </a:solidFill>
              </a:rPr>
              <a:t>ROUTING LAYER</a:t>
            </a:r>
          </a:p>
        </p:txBody>
      </p:sp>
      <p:pic>
        <p:nvPicPr>
          <p:cNvPr id="10" name="Picture 9">
            <a:extLst>
              <a:ext uri="{FF2B5EF4-FFF2-40B4-BE49-F238E27FC236}">
                <a16:creationId xmlns:a16="http://schemas.microsoft.com/office/drawing/2014/main" id="{9B340FB6-E156-3545-BF8E-0E2EB7AD8117}"/>
              </a:ext>
            </a:extLst>
          </p:cNvPr>
          <p:cNvPicPr>
            <a:picLocks noChangeAspect="1"/>
          </p:cNvPicPr>
          <p:nvPr/>
        </p:nvPicPr>
        <p:blipFill>
          <a:blip r:embed="rId2"/>
          <a:stretch>
            <a:fillRect/>
          </a:stretch>
        </p:blipFill>
        <p:spPr>
          <a:xfrm>
            <a:off x="221822" y="1047623"/>
            <a:ext cx="1223023" cy="635000"/>
          </a:xfrm>
          <a:prstGeom prst="rect">
            <a:avLst/>
          </a:prstGeom>
        </p:spPr>
      </p:pic>
      <p:pic>
        <p:nvPicPr>
          <p:cNvPr id="11" name="Picture 10">
            <a:extLst>
              <a:ext uri="{FF2B5EF4-FFF2-40B4-BE49-F238E27FC236}">
                <a16:creationId xmlns:a16="http://schemas.microsoft.com/office/drawing/2014/main" id="{7706B9A9-62BD-CB49-BA52-58C2536F2790}"/>
              </a:ext>
            </a:extLst>
          </p:cNvPr>
          <p:cNvPicPr>
            <a:picLocks noChangeAspect="1"/>
          </p:cNvPicPr>
          <p:nvPr/>
        </p:nvPicPr>
        <p:blipFill>
          <a:blip r:embed="rId3"/>
          <a:stretch>
            <a:fillRect/>
          </a:stretch>
        </p:blipFill>
        <p:spPr>
          <a:xfrm>
            <a:off x="340644" y="5035743"/>
            <a:ext cx="939800" cy="736600"/>
          </a:xfrm>
          <a:prstGeom prst="rect">
            <a:avLst/>
          </a:prstGeom>
        </p:spPr>
      </p:pic>
      <p:sp>
        <p:nvSpPr>
          <p:cNvPr id="64" name="Rectangle 63">
            <a:extLst>
              <a:ext uri="{FF2B5EF4-FFF2-40B4-BE49-F238E27FC236}">
                <a16:creationId xmlns:a16="http://schemas.microsoft.com/office/drawing/2014/main" id="{BED7C939-47F1-774A-8FA1-0F652FC103FB}"/>
              </a:ext>
            </a:extLst>
          </p:cNvPr>
          <p:cNvSpPr/>
          <p:nvPr/>
        </p:nvSpPr>
        <p:spPr>
          <a:xfrm>
            <a:off x="270921" y="2136469"/>
            <a:ext cx="1070867" cy="42226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SCM (Git/</a:t>
            </a:r>
            <a:r>
              <a:rPr lang="en-US" sz="1000" dirty="0" err="1">
                <a:solidFill>
                  <a:schemeClr val="tx1"/>
                </a:solidFill>
              </a:rPr>
              <a:t>Svn</a:t>
            </a:r>
            <a:r>
              <a:rPr lang="en-US" sz="1000" dirty="0">
                <a:solidFill>
                  <a:schemeClr val="tx1"/>
                </a:solidFill>
              </a:rPr>
              <a:t>)</a:t>
            </a:r>
          </a:p>
        </p:txBody>
      </p:sp>
      <p:sp>
        <p:nvSpPr>
          <p:cNvPr id="65" name="Rectangle 64">
            <a:extLst>
              <a:ext uri="{FF2B5EF4-FFF2-40B4-BE49-F238E27FC236}">
                <a16:creationId xmlns:a16="http://schemas.microsoft.com/office/drawing/2014/main" id="{90D3C466-8316-304F-B96B-BC9AAF725B52}"/>
              </a:ext>
            </a:extLst>
          </p:cNvPr>
          <p:cNvSpPr/>
          <p:nvPr/>
        </p:nvSpPr>
        <p:spPr>
          <a:xfrm>
            <a:off x="254916" y="3010267"/>
            <a:ext cx="1079850" cy="42392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CI/CD</a:t>
            </a:r>
          </a:p>
        </p:txBody>
      </p:sp>
      <p:sp>
        <p:nvSpPr>
          <p:cNvPr id="66" name="Rectangle 65">
            <a:extLst>
              <a:ext uri="{FF2B5EF4-FFF2-40B4-BE49-F238E27FC236}">
                <a16:creationId xmlns:a16="http://schemas.microsoft.com/office/drawing/2014/main" id="{7C965CF8-FF92-0546-A5C9-CBB80C68026F}"/>
              </a:ext>
            </a:extLst>
          </p:cNvPr>
          <p:cNvSpPr/>
          <p:nvPr/>
        </p:nvSpPr>
        <p:spPr>
          <a:xfrm>
            <a:off x="286322" y="3888651"/>
            <a:ext cx="1048444" cy="65181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Existing Automation Toolsets</a:t>
            </a:r>
          </a:p>
        </p:txBody>
      </p:sp>
      <p:sp>
        <p:nvSpPr>
          <p:cNvPr id="67" name="Rectangle 66">
            <a:extLst>
              <a:ext uri="{FF2B5EF4-FFF2-40B4-BE49-F238E27FC236}">
                <a16:creationId xmlns:a16="http://schemas.microsoft.com/office/drawing/2014/main" id="{C7EAF5E0-E527-3845-BEC1-2D659CDC8E92}"/>
              </a:ext>
            </a:extLst>
          </p:cNvPr>
          <p:cNvSpPr/>
          <p:nvPr/>
        </p:nvSpPr>
        <p:spPr>
          <a:xfrm>
            <a:off x="4817856" y="2473533"/>
            <a:ext cx="2168060" cy="28915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REHL OR ATOMIC HOST</a:t>
            </a:r>
          </a:p>
        </p:txBody>
      </p:sp>
      <p:sp>
        <p:nvSpPr>
          <p:cNvPr id="69" name="Rectangle 68">
            <a:extLst>
              <a:ext uri="{FF2B5EF4-FFF2-40B4-BE49-F238E27FC236}">
                <a16:creationId xmlns:a16="http://schemas.microsoft.com/office/drawing/2014/main" id="{D1973AB1-4DB9-B340-BB9E-5A57E2D0DB49}"/>
              </a:ext>
            </a:extLst>
          </p:cNvPr>
          <p:cNvSpPr/>
          <p:nvPr/>
        </p:nvSpPr>
        <p:spPr>
          <a:xfrm>
            <a:off x="4817856" y="1616828"/>
            <a:ext cx="2168060" cy="8895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000" dirty="0">
              <a:solidFill>
                <a:schemeClr val="tx1"/>
              </a:solidFill>
            </a:endParaRPr>
          </a:p>
          <a:p>
            <a:endParaRPr lang="en-US" sz="1000" dirty="0">
              <a:solidFill>
                <a:schemeClr val="tx1"/>
              </a:solidFill>
            </a:endParaRPr>
          </a:p>
          <a:p>
            <a:endParaRPr lang="en-US" sz="1000" dirty="0">
              <a:solidFill>
                <a:schemeClr val="tx1"/>
              </a:solidFill>
            </a:endParaRPr>
          </a:p>
          <a:p>
            <a:endParaRPr lang="en-US" sz="1000" dirty="0">
              <a:solidFill>
                <a:schemeClr val="tx1"/>
              </a:solidFill>
            </a:endParaRPr>
          </a:p>
          <a:p>
            <a:r>
              <a:rPr lang="en-US" sz="1000" dirty="0">
                <a:solidFill>
                  <a:schemeClr val="tx1"/>
                </a:solidFill>
              </a:rPr>
              <a:t>INFRA NODEs</a:t>
            </a:r>
          </a:p>
        </p:txBody>
      </p:sp>
      <p:sp>
        <p:nvSpPr>
          <p:cNvPr id="70" name="Rectangle 69">
            <a:extLst>
              <a:ext uri="{FF2B5EF4-FFF2-40B4-BE49-F238E27FC236}">
                <a16:creationId xmlns:a16="http://schemas.microsoft.com/office/drawing/2014/main" id="{9BEAF2DA-40C7-3F4F-84F4-C16D4FBF536B}"/>
              </a:ext>
            </a:extLst>
          </p:cNvPr>
          <p:cNvSpPr/>
          <p:nvPr/>
        </p:nvSpPr>
        <p:spPr>
          <a:xfrm>
            <a:off x="4858617" y="1664291"/>
            <a:ext cx="1888956" cy="167322"/>
          </a:xfrm>
          <a:prstGeom prst="rect">
            <a:avLst/>
          </a:prstGeom>
          <a:solidFill>
            <a:srgbClr val="FF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a:solidFill>
                  <a:schemeClr val="tx1"/>
                </a:solidFill>
              </a:rPr>
              <a:t>POD1 </a:t>
            </a:r>
          </a:p>
        </p:txBody>
      </p:sp>
      <p:sp>
        <p:nvSpPr>
          <p:cNvPr id="71" name="Rectangle 70">
            <a:extLst>
              <a:ext uri="{FF2B5EF4-FFF2-40B4-BE49-F238E27FC236}">
                <a16:creationId xmlns:a16="http://schemas.microsoft.com/office/drawing/2014/main" id="{E6B84EE3-9358-5D4B-9056-1B499A7437CA}"/>
              </a:ext>
            </a:extLst>
          </p:cNvPr>
          <p:cNvSpPr/>
          <p:nvPr/>
        </p:nvSpPr>
        <p:spPr>
          <a:xfrm>
            <a:off x="4858617" y="1870245"/>
            <a:ext cx="1888956" cy="196994"/>
          </a:xfrm>
          <a:prstGeom prst="rect">
            <a:avLst/>
          </a:prstGeom>
          <a:solidFill>
            <a:srgbClr val="FF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a:solidFill>
                  <a:schemeClr val="tx1"/>
                </a:solidFill>
              </a:rPr>
              <a:t>POD2</a:t>
            </a:r>
          </a:p>
        </p:txBody>
      </p:sp>
      <p:sp>
        <p:nvSpPr>
          <p:cNvPr id="72" name="Rectangle 71">
            <a:extLst>
              <a:ext uri="{FF2B5EF4-FFF2-40B4-BE49-F238E27FC236}">
                <a16:creationId xmlns:a16="http://schemas.microsoft.com/office/drawing/2014/main" id="{BA2A110A-9254-D34C-BC82-894B4B67322D}"/>
              </a:ext>
            </a:extLst>
          </p:cNvPr>
          <p:cNvSpPr/>
          <p:nvPr/>
        </p:nvSpPr>
        <p:spPr>
          <a:xfrm>
            <a:off x="4866943" y="2095520"/>
            <a:ext cx="1888956" cy="196994"/>
          </a:xfrm>
          <a:prstGeom prst="rect">
            <a:avLst/>
          </a:prstGeom>
          <a:solidFill>
            <a:srgbClr val="FF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a:solidFill>
                  <a:schemeClr val="tx1"/>
                </a:solidFill>
              </a:rPr>
              <a:t>POD3 </a:t>
            </a:r>
          </a:p>
        </p:txBody>
      </p:sp>
      <p:sp>
        <p:nvSpPr>
          <p:cNvPr id="73" name="Rectangle 72">
            <a:extLst>
              <a:ext uri="{FF2B5EF4-FFF2-40B4-BE49-F238E27FC236}">
                <a16:creationId xmlns:a16="http://schemas.microsoft.com/office/drawing/2014/main" id="{03C91D69-8DAE-6746-B2C7-2C6B739B8395}"/>
              </a:ext>
            </a:extLst>
          </p:cNvPr>
          <p:cNvSpPr/>
          <p:nvPr/>
        </p:nvSpPr>
        <p:spPr>
          <a:xfrm>
            <a:off x="5964465" y="1681778"/>
            <a:ext cx="675519" cy="147004"/>
          </a:xfrm>
          <a:prstGeom prst="rect">
            <a:avLst/>
          </a:prstGeom>
          <a:solidFill>
            <a:schemeClr val="bg1">
              <a:lumMod val="85000"/>
            </a:schemeClr>
          </a:solidFill>
          <a:ln>
            <a:solidFill>
              <a:srgbClr val="66CCFF"/>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APP</a:t>
            </a:r>
          </a:p>
        </p:txBody>
      </p:sp>
      <p:sp>
        <p:nvSpPr>
          <p:cNvPr id="74" name="Rectangle 73">
            <a:extLst>
              <a:ext uri="{FF2B5EF4-FFF2-40B4-BE49-F238E27FC236}">
                <a16:creationId xmlns:a16="http://schemas.microsoft.com/office/drawing/2014/main" id="{DBC4DAF6-E2FA-9A4D-B786-CB83E515028C}"/>
              </a:ext>
            </a:extLst>
          </p:cNvPr>
          <p:cNvSpPr/>
          <p:nvPr/>
        </p:nvSpPr>
        <p:spPr>
          <a:xfrm>
            <a:off x="5964465" y="1914344"/>
            <a:ext cx="675519" cy="167321"/>
          </a:xfrm>
          <a:prstGeom prst="rect">
            <a:avLst/>
          </a:prstGeom>
          <a:solidFill>
            <a:schemeClr val="bg1">
              <a:lumMod val="85000"/>
            </a:schemeClr>
          </a:solidFill>
          <a:ln>
            <a:solidFill>
              <a:srgbClr val="66CCFF"/>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APP</a:t>
            </a:r>
          </a:p>
        </p:txBody>
      </p:sp>
      <p:sp>
        <p:nvSpPr>
          <p:cNvPr id="75" name="Rectangle 74">
            <a:extLst>
              <a:ext uri="{FF2B5EF4-FFF2-40B4-BE49-F238E27FC236}">
                <a16:creationId xmlns:a16="http://schemas.microsoft.com/office/drawing/2014/main" id="{4DAF7A33-4F65-6543-8674-F3614503CD48}"/>
              </a:ext>
            </a:extLst>
          </p:cNvPr>
          <p:cNvSpPr/>
          <p:nvPr/>
        </p:nvSpPr>
        <p:spPr>
          <a:xfrm>
            <a:off x="5964465" y="2139195"/>
            <a:ext cx="675519" cy="167321"/>
          </a:xfrm>
          <a:prstGeom prst="rect">
            <a:avLst/>
          </a:prstGeom>
          <a:solidFill>
            <a:schemeClr val="bg1">
              <a:lumMod val="85000"/>
            </a:schemeClr>
          </a:solidFill>
          <a:ln>
            <a:solidFill>
              <a:srgbClr val="66CCFF"/>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APP</a:t>
            </a:r>
          </a:p>
        </p:txBody>
      </p:sp>
      <p:sp>
        <p:nvSpPr>
          <p:cNvPr id="76" name="Rectangle 75">
            <a:extLst>
              <a:ext uri="{FF2B5EF4-FFF2-40B4-BE49-F238E27FC236}">
                <a16:creationId xmlns:a16="http://schemas.microsoft.com/office/drawing/2014/main" id="{2D642710-263D-064D-97EC-1BD4B0254B65}"/>
              </a:ext>
            </a:extLst>
          </p:cNvPr>
          <p:cNvSpPr/>
          <p:nvPr/>
        </p:nvSpPr>
        <p:spPr>
          <a:xfrm>
            <a:off x="1789825" y="2447655"/>
            <a:ext cx="2814261" cy="347824"/>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REHL OR ATOMIC HOST</a:t>
            </a:r>
          </a:p>
        </p:txBody>
      </p:sp>
      <p:sp>
        <p:nvSpPr>
          <p:cNvPr id="77" name="Rectangle 76">
            <a:extLst>
              <a:ext uri="{FF2B5EF4-FFF2-40B4-BE49-F238E27FC236}">
                <a16:creationId xmlns:a16="http://schemas.microsoft.com/office/drawing/2014/main" id="{708EACC9-7600-9B40-A7BD-944F991B9790}"/>
              </a:ext>
            </a:extLst>
          </p:cNvPr>
          <p:cNvSpPr/>
          <p:nvPr/>
        </p:nvSpPr>
        <p:spPr>
          <a:xfrm>
            <a:off x="1789825" y="1626168"/>
            <a:ext cx="2805245" cy="8801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000" dirty="0">
              <a:solidFill>
                <a:schemeClr val="tx1"/>
              </a:solidFill>
            </a:endParaRPr>
          </a:p>
          <a:p>
            <a:endParaRPr lang="en-US" sz="1000" dirty="0">
              <a:solidFill>
                <a:schemeClr val="tx1"/>
              </a:solidFill>
            </a:endParaRPr>
          </a:p>
          <a:p>
            <a:endParaRPr lang="en-US" sz="1000" dirty="0">
              <a:solidFill>
                <a:schemeClr val="tx1"/>
              </a:solidFill>
            </a:endParaRPr>
          </a:p>
          <a:p>
            <a:endParaRPr lang="en-US" sz="1000" dirty="0">
              <a:solidFill>
                <a:schemeClr val="tx1"/>
              </a:solidFill>
            </a:endParaRPr>
          </a:p>
          <a:p>
            <a:r>
              <a:rPr lang="en-US" sz="1000" dirty="0">
                <a:solidFill>
                  <a:schemeClr val="tx1"/>
                </a:solidFill>
              </a:rPr>
              <a:t>MASTER NODEs</a:t>
            </a:r>
          </a:p>
        </p:txBody>
      </p:sp>
      <p:sp>
        <p:nvSpPr>
          <p:cNvPr id="78" name="Rectangle 77">
            <a:extLst>
              <a:ext uri="{FF2B5EF4-FFF2-40B4-BE49-F238E27FC236}">
                <a16:creationId xmlns:a16="http://schemas.microsoft.com/office/drawing/2014/main" id="{27A24300-8E4F-F14B-BE33-443B2062DE85}"/>
              </a:ext>
            </a:extLst>
          </p:cNvPr>
          <p:cNvSpPr/>
          <p:nvPr/>
        </p:nvSpPr>
        <p:spPr>
          <a:xfrm>
            <a:off x="1830586" y="1673630"/>
            <a:ext cx="1329775" cy="266611"/>
          </a:xfrm>
          <a:prstGeom prst="rect">
            <a:avLst/>
          </a:prstGeom>
          <a:solidFill>
            <a:srgbClr val="FF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a:solidFill>
                  <a:schemeClr val="tx1"/>
                </a:solidFill>
              </a:rPr>
              <a:t>API/</a:t>
            </a:r>
          </a:p>
          <a:p>
            <a:r>
              <a:rPr lang="en-US" sz="1000" dirty="0">
                <a:solidFill>
                  <a:schemeClr val="tx1"/>
                </a:solidFill>
              </a:rPr>
              <a:t>ANTHENTICATION</a:t>
            </a:r>
          </a:p>
        </p:txBody>
      </p:sp>
      <p:sp>
        <p:nvSpPr>
          <p:cNvPr id="82" name="Rectangle 81">
            <a:extLst>
              <a:ext uri="{FF2B5EF4-FFF2-40B4-BE49-F238E27FC236}">
                <a16:creationId xmlns:a16="http://schemas.microsoft.com/office/drawing/2014/main" id="{85CC3FCC-241B-7548-B04B-C37E3F7180A5}"/>
              </a:ext>
            </a:extLst>
          </p:cNvPr>
          <p:cNvSpPr/>
          <p:nvPr/>
        </p:nvSpPr>
        <p:spPr>
          <a:xfrm>
            <a:off x="3275484" y="1681778"/>
            <a:ext cx="1169939" cy="266611"/>
          </a:xfrm>
          <a:prstGeom prst="rect">
            <a:avLst/>
          </a:prstGeom>
          <a:solidFill>
            <a:srgbClr val="FF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a:solidFill>
                  <a:schemeClr val="tx1"/>
                </a:solidFill>
              </a:rPr>
              <a:t>DATA  STORE</a:t>
            </a:r>
          </a:p>
        </p:txBody>
      </p:sp>
      <p:sp>
        <p:nvSpPr>
          <p:cNvPr id="83" name="Rectangle 82">
            <a:extLst>
              <a:ext uri="{FF2B5EF4-FFF2-40B4-BE49-F238E27FC236}">
                <a16:creationId xmlns:a16="http://schemas.microsoft.com/office/drawing/2014/main" id="{C41667A9-2E27-4E42-851F-741B1B3E49C7}"/>
              </a:ext>
            </a:extLst>
          </p:cNvPr>
          <p:cNvSpPr/>
          <p:nvPr/>
        </p:nvSpPr>
        <p:spPr>
          <a:xfrm>
            <a:off x="1830585" y="2053744"/>
            <a:ext cx="1329775" cy="266611"/>
          </a:xfrm>
          <a:prstGeom prst="rect">
            <a:avLst/>
          </a:prstGeom>
          <a:solidFill>
            <a:srgbClr val="FF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a:solidFill>
                  <a:schemeClr val="tx1"/>
                </a:solidFill>
              </a:rPr>
              <a:t>SCHEDULER</a:t>
            </a:r>
          </a:p>
        </p:txBody>
      </p:sp>
      <p:sp>
        <p:nvSpPr>
          <p:cNvPr id="90" name="Rectangle 89">
            <a:extLst>
              <a:ext uri="{FF2B5EF4-FFF2-40B4-BE49-F238E27FC236}">
                <a16:creationId xmlns:a16="http://schemas.microsoft.com/office/drawing/2014/main" id="{5BAC86E0-BDC5-254B-9029-6C76C8BCF04B}"/>
              </a:ext>
            </a:extLst>
          </p:cNvPr>
          <p:cNvSpPr/>
          <p:nvPr/>
        </p:nvSpPr>
        <p:spPr>
          <a:xfrm>
            <a:off x="3285994" y="2037968"/>
            <a:ext cx="1169939" cy="266611"/>
          </a:xfrm>
          <a:prstGeom prst="rect">
            <a:avLst/>
          </a:prstGeom>
          <a:solidFill>
            <a:srgbClr val="FF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a:solidFill>
                  <a:schemeClr val="tx1"/>
                </a:solidFill>
              </a:rPr>
              <a:t>MANAGEMENT/</a:t>
            </a:r>
          </a:p>
          <a:p>
            <a:r>
              <a:rPr lang="en-US" sz="1000" dirty="0">
                <a:solidFill>
                  <a:schemeClr val="tx1"/>
                </a:solidFill>
              </a:rPr>
              <a:t>REPLICATION</a:t>
            </a:r>
          </a:p>
        </p:txBody>
      </p:sp>
      <p:sp>
        <p:nvSpPr>
          <p:cNvPr id="105" name="Rectangle 104">
            <a:extLst>
              <a:ext uri="{FF2B5EF4-FFF2-40B4-BE49-F238E27FC236}">
                <a16:creationId xmlns:a16="http://schemas.microsoft.com/office/drawing/2014/main" id="{96A20D4F-4E4C-C649-9B65-E15680AF4F28}"/>
              </a:ext>
            </a:extLst>
          </p:cNvPr>
          <p:cNvSpPr/>
          <p:nvPr/>
        </p:nvSpPr>
        <p:spPr>
          <a:xfrm>
            <a:off x="1765246" y="5389661"/>
            <a:ext cx="5226104" cy="32885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REHL OR ATOMIC HOST</a:t>
            </a:r>
          </a:p>
        </p:txBody>
      </p:sp>
      <p:sp>
        <p:nvSpPr>
          <p:cNvPr id="106" name="Rectangle 105">
            <a:extLst>
              <a:ext uri="{FF2B5EF4-FFF2-40B4-BE49-F238E27FC236}">
                <a16:creationId xmlns:a16="http://schemas.microsoft.com/office/drawing/2014/main" id="{0E1561ED-89A6-7E4A-AC1B-70CCECB66787}"/>
              </a:ext>
            </a:extLst>
          </p:cNvPr>
          <p:cNvSpPr/>
          <p:nvPr/>
        </p:nvSpPr>
        <p:spPr>
          <a:xfrm>
            <a:off x="1765246" y="2946631"/>
            <a:ext cx="5226104" cy="2406543"/>
          </a:xfrm>
          <a:prstGeom prst="rect">
            <a:avLst/>
          </a:prstGeom>
          <a:solidFill>
            <a:schemeClr val="bg1"/>
          </a:solidFill>
          <a:ln>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000" dirty="0">
              <a:solidFill>
                <a:schemeClr val="tx1"/>
              </a:solidFill>
            </a:endParaRPr>
          </a:p>
          <a:p>
            <a:endParaRPr lang="en-US" sz="1000" dirty="0">
              <a:solidFill>
                <a:schemeClr val="tx1"/>
              </a:solidFill>
            </a:endParaRPr>
          </a:p>
          <a:p>
            <a:endParaRPr lang="en-US" sz="1000" dirty="0">
              <a:solidFill>
                <a:schemeClr val="tx1"/>
              </a:solidFill>
            </a:endParaRPr>
          </a:p>
          <a:p>
            <a:endParaRPr lang="en-US" sz="1000" dirty="0">
              <a:solidFill>
                <a:schemeClr val="tx1"/>
              </a:solidFill>
            </a:endParaRPr>
          </a:p>
          <a:p>
            <a:endParaRPr lang="en-US" sz="1000" dirty="0">
              <a:solidFill>
                <a:schemeClr val="tx1"/>
              </a:solidFill>
            </a:endParaRPr>
          </a:p>
          <a:p>
            <a:endParaRPr lang="en-US" sz="1000" dirty="0">
              <a:solidFill>
                <a:schemeClr val="tx1"/>
              </a:solidFill>
            </a:endParaRPr>
          </a:p>
          <a:p>
            <a:endParaRPr lang="en-US" sz="1000" dirty="0">
              <a:solidFill>
                <a:schemeClr val="tx1"/>
              </a:solidFill>
            </a:endParaRPr>
          </a:p>
          <a:p>
            <a:r>
              <a:rPr lang="en-US" sz="1000" dirty="0">
                <a:solidFill>
                  <a:schemeClr val="tx1"/>
                </a:solidFill>
              </a:rPr>
              <a:t> </a:t>
            </a:r>
          </a:p>
          <a:p>
            <a:endParaRPr lang="en-US" sz="1000" dirty="0">
              <a:solidFill>
                <a:schemeClr val="tx1"/>
              </a:solidFill>
            </a:endParaRPr>
          </a:p>
          <a:p>
            <a:endParaRPr lang="en-US" sz="1000" dirty="0">
              <a:solidFill>
                <a:schemeClr val="tx1"/>
              </a:solidFill>
            </a:endParaRPr>
          </a:p>
          <a:p>
            <a:endParaRPr lang="en-US" sz="1000" dirty="0">
              <a:solidFill>
                <a:schemeClr val="tx1"/>
              </a:solidFill>
            </a:endParaRPr>
          </a:p>
          <a:p>
            <a:endParaRPr lang="en-US" sz="1000" dirty="0">
              <a:solidFill>
                <a:schemeClr val="tx1"/>
              </a:solidFill>
            </a:endParaRPr>
          </a:p>
          <a:p>
            <a:endParaRPr lang="en-US" sz="1000" dirty="0">
              <a:solidFill>
                <a:schemeClr val="tx1"/>
              </a:solidFill>
            </a:endParaRPr>
          </a:p>
          <a:p>
            <a:endParaRPr lang="en-US" sz="1000" dirty="0">
              <a:solidFill>
                <a:schemeClr val="tx1"/>
              </a:solidFill>
            </a:endParaRPr>
          </a:p>
          <a:p>
            <a:r>
              <a:rPr lang="en-US" sz="1000" dirty="0">
                <a:solidFill>
                  <a:schemeClr val="tx1"/>
                </a:solidFill>
              </a:rPr>
              <a:t>NODE (CPD WORKER)</a:t>
            </a:r>
          </a:p>
        </p:txBody>
      </p:sp>
      <p:sp>
        <p:nvSpPr>
          <p:cNvPr id="116" name="Rectangle 115">
            <a:extLst>
              <a:ext uri="{FF2B5EF4-FFF2-40B4-BE49-F238E27FC236}">
                <a16:creationId xmlns:a16="http://schemas.microsoft.com/office/drawing/2014/main" id="{8B23C34A-CBEB-0346-AA1A-3EAE6F23F336}"/>
              </a:ext>
            </a:extLst>
          </p:cNvPr>
          <p:cNvSpPr/>
          <p:nvPr/>
        </p:nvSpPr>
        <p:spPr>
          <a:xfrm>
            <a:off x="2932018" y="4644002"/>
            <a:ext cx="1262399" cy="253368"/>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solidFill>
                  <a:schemeClr val="tx1"/>
                </a:solidFill>
                <a:cs typeface="Arial"/>
              </a:rPr>
              <a:t>Watson Studio</a:t>
            </a:r>
            <a:endParaRPr lang="en-US" sz="800" b="1" dirty="0">
              <a:solidFill>
                <a:prstClr val="black">
                  <a:lumMod val="95000"/>
                  <a:lumOff val="5000"/>
                </a:prstClr>
              </a:solidFill>
              <a:cs typeface="Arial"/>
            </a:endParaRPr>
          </a:p>
        </p:txBody>
      </p:sp>
      <p:sp>
        <p:nvSpPr>
          <p:cNvPr id="117" name="Rectangle 116">
            <a:extLst>
              <a:ext uri="{FF2B5EF4-FFF2-40B4-BE49-F238E27FC236}">
                <a16:creationId xmlns:a16="http://schemas.microsoft.com/office/drawing/2014/main" id="{814788AD-CDB0-4448-8056-1C77D1120A93}"/>
              </a:ext>
            </a:extLst>
          </p:cNvPr>
          <p:cNvSpPr/>
          <p:nvPr/>
        </p:nvSpPr>
        <p:spPr>
          <a:xfrm>
            <a:off x="4271308" y="4619603"/>
            <a:ext cx="1235852" cy="253368"/>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solidFill>
                  <a:prstClr val="black">
                    <a:lumMod val="95000"/>
                    <a:lumOff val="5000"/>
                  </a:prstClr>
                </a:solidFill>
                <a:cs typeface="Arial"/>
              </a:rPr>
              <a:t>Watson Knowledge Catalog</a:t>
            </a:r>
            <a:endParaRPr lang="en-US" sz="800" dirty="0">
              <a:solidFill>
                <a:schemeClr val="tx1"/>
              </a:solidFill>
            </a:endParaRPr>
          </a:p>
        </p:txBody>
      </p:sp>
      <p:sp>
        <p:nvSpPr>
          <p:cNvPr id="128" name="Rectangle 127">
            <a:extLst>
              <a:ext uri="{FF2B5EF4-FFF2-40B4-BE49-F238E27FC236}">
                <a16:creationId xmlns:a16="http://schemas.microsoft.com/office/drawing/2014/main" id="{2B541071-3BE9-3241-AEA5-093A2188F10F}"/>
              </a:ext>
            </a:extLst>
          </p:cNvPr>
          <p:cNvSpPr/>
          <p:nvPr/>
        </p:nvSpPr>
        <p:spPr>
          <a:xfrm>
            <a:off x="1964467" y="3426239"/>
            <a:ext cx="1233414" cy="200576"/>
          </a:xfrm>
          <a:prstGeom prst="rect">
            <a:avLst/>
          </a:prstGeom>
          <a:solidFill>
            <a:srgbClr val="FFC000"/>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800" dirty="0">
                <a:latin typeface="Arial"/>
                <a:cs typeface="Arial"/>
              </a:rPr>
              <a:t>DataStage</a:t>
            </a:r>
          </a:p>
        </p:txBody>
      </p:sp>
      <p:sp>
        <p:nvSpPr>
          <p:cNvPr id="135" name="Rectangle 134">
            <a:extLst>
              <a:ext uri="{FF2B5EF4-FFF2-40B4-BE49-F238E27FC236}">
                <a16:creationId xmlns:a16="http://schemas.microsoft.com/office/drawing/2014/main" id="{CA5D3DC3-2BC5-7A4E-AB1F-095C73E9F5DF}"/>
              </a:ext>
            </a:extLst>
          </p:cNvPr>
          <p:cNvSpPr/>
          <p:nvPr/>
        </p:nvSpPr>
        <p:spPr>
          <a:xfrm>
            <a:off x="5949726" y="3435201"/>
            <a:ext cx="859638" cy="210589"/>
          </a:xfrm>
          <a:prstGeom prst="rect">
            <a:avLst/>
          </a:prstGeom>
          <a:solidFill>
            <a:srgbClr val="FFC000"/>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000" dirty="0">
                <a:latin typeface="Arial"/>
                <a:cs typeface="Arial"/>
              </a:rPr>
              <a:t>…</a:t>
            </a:r>
          </a:p>
        </p:txBody>
      </p:sp>
      <p:sp>
        <p:nvSpPr>
          <p:cNvPr id="137" name="Rectangle 136">
            <a:extLst>
              <a:ext uri="{FF2B5EF4-FFF2-40B4-BE49-F238E27FC236}">
                <a16:creationId xmlns:a16="http://schemas.microsoft.com/office/drawing/2014/main" id="{359828F5-62FD-874B-A796-399468E8B325}"/>
              </a:ext>
            </a:extLst>
          </p:cNvPr>
          <p:cNvSpPr/>
          <p:nvPr/>
        </p:nvSpPr>
        <p:spPr>
          <a:xfrm>
            <a:off x="5571146" y="4604191"/>
            <a:ext cx="1262399" cy="284191"/>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solidFill>
                  <a:prstClr val="black">
                    <a:lumMod val="95000"/>
                    <a:lumOff val="5000"/>
                  </a:prstClr>
                </a:solidFill>
                <a:cs typeface="Arial"/>
              </a:rPr>
              <a:t>Watson ML</a:t>
            </a:r>
          </a:p>
        </p:txBody>
      </p:sp>
      <p:sp>
        <p:nvSpPr>
          <p:cNvPr id="138" name="Rectangle 137">
            <a:extLst>
              <a:ext uri="{FF2B5EF4-FFF2-40B4-BE49-F238E27FC236}">
                <a16:creationId xmlns:a16="http://schemas.microsoft.com/office/drawing/2014/main" id="{0250F431-3D80-0440-9333-1B75F631FC78}"/>
              </a:ext>
            </a:extLst>
          </p:cNvPr>
          <p:cNvSpPr/>
          <p:nvPr/>
        </p:nvSpPr>
        <p:spPr>
          <a:xfrm>
            <a:off x="2935047" y="4138051"/>
            <a:ext cx="1235457" cy="253367"/>
          </a:xfrm>
          <a:prstGeom prst="rect">
            <a:avLst/>
          </a:prstGeom>
          <a:solidFill>
            <a:schemeClr val="accent3">
              <a:lumMod val="75000"/>
            </a:schemeClr>
          </a:solidFill>
          <a:ln w="12700">
            <a:noFill/>
          </a:ln>
        </p:spPr>
        <p:txBody>
          <a:bodyPr wrap="square" lIns="0" tIns="0" rIns="0" bIns="0" rtlCol="0" anchor="ctr">
            <a:noAutofit/>
          </a:bodyPr>
          <a:lstStyle/>
          <a:p>
            <a:pPr algn="ctr"/>
            <a:r>
              <a:rPr lang="en-US" sz="800" b="1" dirty="0">
                <a:solidFill>
                  <a:prstClr val="black">
                    <a:lumMod val="95000"/>
                    <a:lumOff val="5000"/>
                  </a:prstClr>
                </a:solidFill>
                <a:latin typeface="Arial"/>
                <a:cs typeface="Arial"/>
              </a:rPr>
              <a:t>Db2 Warehouse </a:t>
            </a:r>
          </a:p>
        </p:txBody>
      </p:sp>
      <p:sp>
        <p:nvSpPr>
          <p:cNvPr id="140" name="Rectangle 139">
            <a:extLst>
              <a:ext uri="{FF2B5EF4-FFF2-40B4-BE49-F238E27FC236}">
                <a16:creationId xmlns:a16="http://schemas.microsoft.com/office/drawing/2014/main" id="{0EF6CFC5-060E-F445-BA31-192CF2DB4356}"/>
              </a:ext>
            </a:extLst>
          </p:cNvPr>
          <p:cNvSpPr/>
          <p:nvPr/>
        </p:nvSpPr>
        <p:spPr>
          <a:xfrm>
            <a:off x="4264142" y="4131786"/>
            <a:ext cx="1235457" cy="221879"/>
          </a:xfrm>
          <a:prstGeom prst="rect">
            <a:avLst/>
          </a:prstGeom>
          <a:solidFill>
            <a:schemeClr val="accent3">
              <a:lumMod val="75000"/>
            </a:schemeClr>
          </a:solidFill>
          <a:ln w="12700">
            <a:noFill/>
          </a:ln>
        </p:spPr>
        <p:txBody>
          <a:bodyPr wrap="square" lIns="0" tIns="0" rIns="0" bIns="0" rtlCol="0" anchor="ctr">
            <a:noAutofit/>
          </a:bodyPr>
          <a:lstStyle/>
          <a:p>
            <a:pPr algn="ctr"/>
            <a:r>
              <a:rPr lang="en-US" sz="800" b="1" dirty="0">
                <a:solidFill>
                  <a:prstClr val="black">
                    <a:lumMod val="95000"/>
                    <a:lumOff val="5000"/>
                  </a:prstClr>
                </a:solidFill>
                <a:latin typeface="Arial"/>
                <a:ea typeface="MS PGothic" pitchFamily="34" charset="-128"/>
                <a:cs typeface="Arial"/>
              </a:rPr>
              <a:t>Data Virtualization</a:t>
            </a:r>
          </a:p>
        </p:txBody>
      </p:sp>
      <p:sp>
        <p:nvSpPr>
          <p:cNvPr id="141" name="Rectangle 140">
            <a:extLst>
              <a:ext uri="{FF2B5EF4-FFF2-40B4-BE49-F238E27FC236}">
                <a16:creationId xmlns:a16="http://schemas.microsoft.com/office/drawing/2014/main" id="{FDE88A60-BF38-B741-9992-CD3457FB61AF}"/>
              </a:ext>
            </a:extLst>
          </p:cNvPr>
          <p:cNvSpPr/>
          <p:nvPr/>
        </p:nvSpPr>
        <p:spPr>
          <a:xfrm>
            <a:off x="5559975" y="4110153"/>
            <a:ext cx="1258902" cy="221879"/>
          </a:xfrm>
          <a:prstGeom prst="rect">
            <a:avLst/>
          </a:prstGeom>
          <a:solidFill>
            <a:schemeClr val="accent3">
              <a:lumMod val="75000"/>
            </a:schemeClr>
          </a:solidFill>
          <a:ln w="12700">
            <a:noFill/>
          </a:ln>
        </p:spPr>
        <p:txBody>
          <a:bodyPr wrap="square" lIns="0" tIns="0" rIns="0" bIns="0" rtlCol="0" anchor="ctr">
            <a:noAutofit/>
          </a:bodyPr>
          <a:lstStyle/>
          <a:p>
            <a:pPr algn="ctr"/>
            <a:r>
              <a:rPr lang="en-US" sz="800" b="1" dirty="0">
                <a:solidFill>
                  <a:prstClr val="black">
                    <a:lumMod val="95000"/>
                    <a:lumOff val="5000"/>
                  </a:prstClr>
                </a:solidFill>
                <a:latin typeface="Arial"/>
                <a:ea typeface="MS PGothic" pitchFamily="34" charset="-128"/>
                <a:cs typeface="Arial"/>
              </a:rPr>
              <a:t>Additional Analytics Environment</a:t>
            </a:r>
          </a:p>
        </p:txBody>
      </p:sp>
      <p:sp>
        <p:nvSpPr>
          <p:cNvPr id="143" name="Rectangle 142">
            <a:extLst>
              <a:ext uri="{FF2B5EF4-FFF2-40B4-BE49-F238E27FC236}">
                <a16:creationId xmlns:a16="http://schemas.microsoft.com/office/drawing/2014/main" id="{15326D17-807B-4D4C-B4C4-45A7304DFF11}"/>
              </a:ext>
            </a:extLst>
          </p:cNvPr>
          <p:cNvSpPr/>
          <p:nvPr/>
        </p:nvSpPr>
        <p:spPr>
          <a:xfrm>
            <a:off x="3266681" y="3448049"/>
            <a:ext cx="1233414" cy="178765"/>
          </a:xfrm>
          <a:prstGeom prst="rect">
            <a:avLst/>
          </a:prstGeom>
          <a:solidFill>
            <a:srgbClr val="FFC000"/>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800" dirty="0">
                <a:latin typeface="Arial"/>
                <a:cs typeface="Arial"/>
              </a:rPr>
              <a:t>MongoDB</a:t>
            </a:r>
          </a:p>
        </p:txBody>
      </p:sp>
      <p:sp>
        <p:nvSpPr>
          <p:cNvPr id="144" name="Rectangle 143">
            <a:extLst>
              <a:ext uri="{FF2B5EF4-FFF2-40B4-BE49-F238E27FC236}">
                <a16:creationId xmlns:a16="http://schemas.microsoft.com/office/drawing/2014/main" id="{A72E8340-0989-DE48-A63C-1CB93404E48D}"/>
              </a:ext>
            </a:extLst>
          </p:cNvPr>
          <p:cNvSpPr/>
          <p:nvPr/>
        </p:nvSpPr>
        <p:spPr>
          <a:xfrm>
            <a:off x="4608203" y="3439387"/>
            <a:ext cx="1233414" cy="206403"/>
          </a:xfrm>
          <a:prstGeom prst="rect">
            <a:avLst/>
          </a:prstGeom>
          <a:solidFill>
            <a:srgbClr val="FFC000"/>
          </a:solidFill>
          <a:ln>
            <a:solidFill>
              <a:schemeClr val="tx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800" dirty="0">
                <a:latin typeface="Arial"/>
                <a:cs typeface="Arial"/>
              </a:rPr>
              <a:t>AI </a:t>
            </a:r>
            <a:r>
              <a:rPr lang="en-US" sz="800" dirty="0" err="1">
                <a:latin typeface="Arial"/>
                <a:cs typeface="Arial"/>
              </a:rPr>
              <a:t>OpenScale</a:t>
            </a:r>
            <a:endParaRPr lang="en-US" sz="800" dirty="0">
              <a:latin typeface="Arial"/>
              <a:cs typeface="Arial"/>
            </a:endParaRPr>
          </a:p>
        </p:txBody>
      </p:sp>
      <p:sp>
        <p:nvSpPr>
          <p:cNvPr id="146" name="Rectangle 145">
            <a:extLst>
              <a:ext uri="{FF2B5EF4-FFF2-40B4-BE49-F238E27FC236}">
                <a16:creationId xmlns:a16="http://schemas.microsoft.com/office/drawing/2014/main" id="{807BE903-90C3-7C42-B0B0-936C33264081}"/>
              </a:ext>
            </a:extLst>
          </p:cNvPr>
          <p:cNvSpPr/>
          <p:nvPr/>
        </p:nvSpPr>
        <p:spPr>
          <a:xfrm>
            <a:off x="1863031" y="3136520"/>
            <a:ext cx="5022999" cy="579436"/>
          </a:xfrm>
          <a:prstGeom prst="rect">
            <a:avLst/>
          </a:prstGeom>
          <a:noFill/>
          <a:ln w="28575">
            <a:solidFill>
              <a:srgbClr val="FF0000"/>
            </a:solidFill>
          </a:ln>
        </p:spPr>
        <p:txBody>
          <a:bodyPr wrap="square" lIns="0" tIns="0" rIns="0" bIns="0" rtlCol="0" anchor="ctr">
            <a:noAutofit/>
          </a:bodyPr>
          <a:lstStyle/>
          <a:p>
            <a:pPr algn="ctr" defTabSz="685800" fontAlgn="auto">
              <a:spcBef>
                <a:spcPts val="0"/>
              </a:spcBef>
              <a:spcAft>
                <a:spcPts val="0"/>
              </a:spcAft>
              <a:defRPr/>
            </a:pPr>
            <a:endParaRPr lang="en-US" sz="1200" dirty="0" err="1">
              <a:solidFill>
                <a:srgbClr val="FFFFFF"/>
              </a:solidFill>
              <a:latin typeface="Arial"/>
              <a:ea typeface="+mn-ea"/>
              <a:cs typeface="Arial"/>
            </a:endParaRPr>
          </a:p>
        </p:txBody>
      </p:sp>
      <p:sp>
        <p:nvSpPr>
          <p:cNvPr id="147" name="TextBox 146">
            <a:extLst>
              <a:ext uri="{FF2B5EF4-FFF2-40B4-BE49-F238E27FC236}">
                <a16:creationId xmlns:a16="http://schemas.microsoft.com/office/drawing/2014/main" id="{816BCAD3-53A8-6348-8D37-F623BCF778CC}"/>
              </a:ext>
            </a:extLst>
          </p:cNvPr>
          <p:cNvSpPr txBox="1"/>
          <p:nvPr/>
        </p:nvSpPr>
        <p:spPr>
          <a:xfrm>
            <a:off x="3581942" y="3104543"/>
            <a:ext cx="963725" cy="246221"/>
          </a:xfrm>
          <a:prstGeom prst="rect">
            <a:avLst/>
          </a:prstGeom>
          <a:solidFill>
            <a:schemeClr val="bg2"/>
          </a:solidFill>
        </p:spPr>
        <p:txBody>
          <a:bodyPr wrap="none" rtlCol="0">
            <a:spAutoFit/>
          </a:bodyPr>
          <a:lstStyle/>
          <a:p>
            <a:pPr defTabSz="685800" fontAlgn="auto">
              <a:spcBef>
                <a:spcPts val="0"/>
              </a:spcBef>
              <a:spcAft>
                <a:spcPts val="0"/>
              </a:spcAft>
              <a:defRPr/>
            </a:pPr>
            <a:r>
              <a:rPr lang="en-US" sz="1000" b="1" dirty="0">
                <a:solidFill>
                  <a:srgbClr val="002060"/>
                </a:solidFill>
                <a:latin typeface="IBM Plex Sans"/>
              </a:rPr>
              <a:t>2</a:t>
            </a:r>
            <a:r>
              <a:rPr lang="en-US" sz="1000" b="1" dirty="0">
                <a:solidFill>
                  <a:srgbClr val="002060"/>
                </a:solidFill>
                <a:latin typeface="IBM Plex Sans"/>
                <a:ea typeface="+mn-ea"/>
              </a:rPr>
              <a:t>. Cartridges</a:t>
            </a:r>
          </a:p>
        </p:txBody>
      </p:sp>
      <p:sp>
        <p:nvSpPr>
          <p:cNvPr id="149" name="Rectangle 148">
            <a:extLst>
              <a:ext uri="{FF2B5EF4-FFF2-40B4-BE49-F238E27FC236}">
                <a16:creationId xmlns:a16="http://schemas.microsoft.com/office/drawing/2014/main" id="{6FBD812E-0947-304B-B335-7AA458548D05}"/>
              </a:ext>
            </a:extLst>
          </p:cNvPr>
          <p:cNvSpPr/>
          <p:nvPr/>
        </p:nvSpPr>
        <p:spPr>
          <a:xfrm>
            <a:off x="1878432" y="3862280"/>
            <a:ext cx="5007598" cy="1173463"/>
          </a:xfrm>
          <a:prstGeom prst="rect">
            <a:avLst/>
          </a:prstGeom>
          <a:noFill/>
          <a:ln w="28575">
            <a:solidFill>
              <a:schemeClr val="accent3">
                <a:lumMod val="50000"/>
              </a:schemeClr>
            </a:solidFill>
          </a:ln>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150" name="TextBox 149">
            <a:extLst>
              <a:ext uri="{FF2B5EF4-FFF2-40B4-BE49-F238E27FC236}">
                <a16:creationId xmlns:a16="http://schemas.microsoft.com/office/drawing/2014/main" id="{FAF271F1-6A0A-0842-807F-3686E02A2FC5}"/>
              </a:ext>
            </a:extLst>
          </p:cNvPr>
          <p:cNvSpPr txBox="1"/>
          <p:nvPr/>
        </p:nvSpPr>
        <p:spPr>
          <a:xfrm>
            <a:off x="3581942" y="3765480"/>
            <a:ext cx="1519968" cy="253916"/>
          </a:xfrm>
          <a:prstGeom prst="rect">
            <a:avLst/>
          </a:prstGeom>
          <a:solidFill>
            <a:schemeClr val="bg2"/>
          </a:solidFill>
        </p:spPr>
        <p:txBody>
          <a:bodyPr wrap="none" rtlCol="0">
            <a:spAutoFit/>
          </a:bodyPr>
          <a:lstStyle/>
          <a:p>
            <a:pPr defTabSz="685800" fontAlgn="auto">
              <a:spcBef>
                <a:spcPts val="0"/>
              </a:spcBef>
              <a:spcAft>
                <a:spcPts val="0"/>
              </a:spcAft>
              <a:defRPr/>
            </a:pPr>
            <a:r>
              <a:rPr lang="en-US" sz="1050" b="1" dirty="0">
                <a:solidFill>
                  <a:srgbClr val="002060"/>
                </a:solidFill>
                <a:latin typeface="IBM Plex Sans"/>
                <a:ea typeface="+mn-ea"/>
              </a:rPr>
              <a:t>1. Cloud Pak for Data</a:t>
            </a:r>
          </a:p>
        </p:txBody>
      </p:sp>
      <p:sp>
        <p:nvSpPr>
          <p:cNvPr id="154" name="Rectangle 153">
            <a:extLst>
              <a:ext uri="{FF2B5EF4-FFF2-40B4-BE49-F238E27FC236}">
                <a16:creationId xmlns:a16="http://schemas.microsoft.com/office/drawing/2014/main" id="{8B2D98D6-4DAC-F94A-8491-5C9D3B9CC41F}"/>
              </a:ext>
            </a:extLst>
          </p:cNvPr>
          <p:cNvSpPr/>
          <p:nvPr/>
        </p:nvSpPr>
        <p:spPr>
          <a:xfrm>
            <a:off x="1942418" y="4058665"/>
            <a:ext cx="4884703" cy="399789"/>
          </a:xfrm>
          <a:prstGeom prst="rect">
            <a:avLst/>
          </a:prstGeom>
          <a:noFill/>
          <a:ln w="28575">
            <a:solidFill>
              <a:schemeClr val="bg2">
                <a:lumMod val="60000"/>
                <a:lumOff val="40000"/>
              </a:schemeClr>
            </a:solidFill>
            <a:prstDash val="solid"/>
          </a:ln>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155" name="Rectangle 154">
            <a:extLst>
              <a:ext uri="{FF2B5EF4-FFF2-40B4-BE49-F238E27FC236}">
                <a16:creationId xmlns:a16="http://schemas.microsoft.com/office/drawing/2014/main" id="{5323F489-BFB6-A04D-96DF-1302CE50CBFB}"/>
              </a:ext>
            </a:extLst>
          </p:cNvPr>
          <p:cNvSpPr/>
          <p:nvPr/>
        </p:nvSpPr>
        <p:spPr>
          <a:xfrm>
            <a:off x="1942418" y="4553485"/>
            <a:ext cx="4903585" cy="399790"/>
          </a:xfrm>
          <a:prstGeom prst="rect">
            <a:avLst/>
          </a:prstGeom>
          <a:noFill/>
          <a:ln w="28575">
            <a:solidFill>
              <a:schemeClr val="accent6">
                <a:lumMod val="60000"/>
                <a:lumOff val="40000"/>
              </a:schemeClr>
            </a:solidFill>
            <a:prstDash val="solid"/>
          </a:ln>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14" name="TextBox 13">
            <a:extLst>
              <a:ext uri="{FF2B5EF4-FFF2-40B4-BE49-F238E27FC236}">
                <a16:creationId xmlns:a16="http://schemas.microsoft.com/office/drawing/2014/main" id="{99B4FD19-9DDF-204F-928B-ABD63E431AE4}"/>
              </a:ext>
            </a:extLst>
          </p:cNvPr>
          <p:cNvSpPr txBox="1"/>
          <p:nvPr/>
        </p:nvSpPr>
        <p:spPr>
          <a:xfrm>
            <a:off x="1970678" y="4653352"/>
            <a:ext cx="934205" cy="200055"/>
          </a:xfrm>
          <a:prstGeom prst="rect">
            <a:avLst/>
          </a:prstGeom>
          <a:noFill/>
          <a:ln>
            <a:solidFill>
              <a:schemeClr val="tx1"/>
            </a:solidFill>
          </a:ln>
        </p:spPr>
        <p:txBody>
          <a:bodyPr wrap="square" rtlCol="0">
            <a:spAutoFit/>
          </a:bodyPr>
          <a:lstStyle/>
          <a:p>
            <a:r>
              <a:rPr lang="en-US" sz="700" dirty="0"/>
              <a:t>CPD Control Plane</a:t>
            </a:r>
          </a:p>
        </p:txBody>
      </p:sp>
      <p:sp>
        <p:nvSpPr>
          <p:cNvPr id="156" name="TextBox 155">
            <a:extLst>
              <a:ext uri="{FF2B5EF4-FFF2-40B4-BE49-F238E27FC236}">
                <a16:creationId xmlns:a16="http://schemas.microsoft.com/office/drawing/2014/main" id="{13972194-FEF3-EC47-B369-C8DFBC7B070C}"/>
              </a:ext>
            </a:extLst>
          </p:cNvPr>
          <p:cNvSpPr txBox="1"/>
          <p:nvPr/>
        </p:nvSpPr>
        <p:spPr>
          <a:xfrm>
            <a:off x="1879920" y="4175975"/>
            <a:ext cx="1067921" cy="215444"/>
          </a:xfrm>
          <a:prstGeom prst="rect">
            <a:avLst/>
          </a:prstGeom>
          <a:noFill/>
        </p:spPr>
        <p:txBody>
          <a:bodyPr wrap="none" rtlCol="0">
            <a:spAutoFit/>
          </a:bodyPr>
          <a:lstStyle/>
          <a:p>
            <a:r>
              <a:rPr lang="en-US" sz="800" dirty="0"/>
              <a:t>  Optional Modules</a:t>
            </a:r>
          </a:p>
        </p:txBody>
      </p:sp>
      <p:cxnSp>
        <p:nvCxnSpPr>
          <p:cNvPr id="28" name="Straight Arrow Connector 27">
            <a:extLst>
              <a:ext uri="{FF2B5EF4-FFF2-40B4-BE49-F238E27FC236}">
                <a16:creationId xmlns:a16="http://schemas.microsoft.com/office/drawing/2014/main" id="{F5A0C6FC-BD19-1649-9295-60A4963D0CA5}"/>
              </a:ext>
            </a:extLst>
          </p:cNvPr>
          <p:cNvCxnSpPr>
            <a:cxnSpLocks/>
            <a:endCxn id="64" idx="0"/>
          </p:cNvCxnSpPr>
          <p:nvPr/>
        </p:nvCxnSpPr>
        <p:spPr>
          <a:xfrm>
            <a:off x="806354" y="1674520"/>
            <a:ext cx="1" cy="461949"/>
          </a:xfrm>
          <a:prstGeom prst="straightConnector1">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59" name="Straight Arrow Connector 158">
            <a:extLst>
              <a:ext uri="{FF2B5EF4-FFF2-40B4-BE49-F238E27FC236}">
                <a16:creationId xmlns:a16="http://schemas.microsoft.com/office/drawing/2014/main" id="{0D2FC7BF-1A5D-0E47-9E47-7BA59015BF84}"/>
              </a:ext>
            </a:extLst>
          </p:cNvPr>
          <p:cNvCxnSpPr>
            <a:cxnSpLocks/>
            <a:stCxn id="11" idx="0"/>
            <a:endCxn id="66" idx="2"/>
          </p:cNvCxnSpPr>
          <p:nvPr/>
        </p:nvCxnSpPr>
        <p:spPr>
          <a:xfrm flipV="1">
            <a:off x="810544" y="4540469"/>
            <a:ext cx="0" cy="495274"/>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64" name="Elbow Connector 163">
            <a:extLst>
              <a:ext uri="{FF2B5EF4-FFF2-40B4-BE49-F238E27FC236}">
                <a16:creationId xmlns:a16="http://schemas.microsoft.com/office/drawing/2014/main" id="{73E803B1-6887-544E-B5F0-A8F426331746}"/>
              </a:ext>
            </a:extLst>
          </p:cNvPr>
          <p:cNvCxnSpPr>
            <a:cxnSpLocks/>
            <a:stCxn id="66" idx="3"/>
          </p:cNvCxnSpPr>
          <p:nvPr/>
        </p:nvCxnSpPr>
        <p:spPr>
          <a:xfrm flipV="1">
            <a:off x="1334766" y="2319968"/>
            <a:ext cx="274959" cy="1894592"/>
          </a:xfrm>
          <a:prstGeom prst="bentConnector2">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8" name="Straight Arrow Connector 167">
            <a:extLst>
              <a:ext uri="{FF2B5EF4-FFF2-40B4-BE49-F238E27FC236}">
                <a16:creationId xmlns:a16="http://schemas.microsoft.com/office/drawing/2014/main" id="{0AB9B29B-F827-2B42-85EB-AE8CA261406D}"/>
              </a:ext>
            </a:extLst>
          </p:cNvPr>
          <p:cNvCxnSpPr>
            <a:cxnSpLocks/>
            <a:stCxn id="64" idx="3"/>
          </p:cNvCxnSpPr>
          <p:nvPr/>
        </p:nvCxnSpPr>
        <p:spPr>
          <a:xfrm flipV="1">
            <a:off x="1341788" y="2343376"/>
            <a:ext cx="412310" cy="4228"/>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83" name="Straight Connector 182">
            <a:extLst>
              <a:ext uri="{FF2B5EF4-FFF2-40B4-BE49-F238E27FC236}">
                <a16:creationId xmlns:a16="http://schemas.microsoft.com/office/drawing/2014/main" id="{6D99FF9A-4158-4342-9748-3820B58168DE}"/>
              </a:ext>
            </a:extLst>
          </p:cNvPr>
          <p:cNvCxnSpPr>
            <a:cxnSpLocks/>
          </p:cNvCxnSpPr>
          <p:nvPr/>
        </p:nvCxnSpPr>
        <p:spPr>
          <a:xfrm flipV="1">
            <a:off x="1300511" y="3204222"/>
            <a:ext cx="288669" cy="830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4" name="Cylinder 3">
            <a:extLst>
              <a:ext uri="{FF2B5EF4-FFF2-40B4-BE49-F238E27FC236}">
                <a16:creationId xmlns:a16="http://schemas.microsoft.com/office/drawing/2014/main" id="{38A1A206-A90A-4E10-9073-F66D21578177}"/>
              </a:ext>
            </a:extLst>
          </p:cNvPr>
          <p:cNvSpPr/>
          <p:nvPr/>
        </p:nvSpPr>
        <p:spPr>
          <a:xfrm>
            <a:off x="7476436" y="4834123"/>
            <a:ext cx="1138246" cy="966290"/>
          </a:xfrm>
          <a:prstGeom prst="can">
            <a:avLst/>
          </a:prstGeom>
          <a:solidFill>
            <a:schemeClr val="bg2">
              <a:lumMod val="40000"/>
              <a:lumOff val="6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tx1"/>
                </a:solidFill>
              </a:rPr>
              <a:t>Other OCP provisioners</a:t>
            </a:r>
          </a:p>
        </p:txBody>
      </p:sp>
      <p:sp>
        <p:nvSpPr>
          <p:cNvPr id="62" name="Cylinder 61">
            <a:extLst>
              <a:ext uri="{FF2B5EF4-FFF2-40B4-BE49-F238E27FC236}">
                <a16:creationId xmlns:a16="http://schemas.microsoft.com/office/drawing/2014/main" id="{8727FB51-1A4D-4312-9493-8DD6E40C49D5}"/>
              </a:ext>
            </a:extLst>
          </p:cNvPr>
          <p:cNvSpPr/>
          <p:nvPr/>
        </p:nvSpPr>
        <p:spPr>
          <a:xfrm>
            <a:off x="7491064" y="3809652"/>
            <a:ext cx="1098476" cy="859312"/>
          </a:xfrm>
          <a:prstGeom prst="can">
            <a:avLst/>
          </a:prstGeom>
          <a:solidFill>
            <a:schemeClr val="bg2">
              <a:lumMod val="40000"/>
              <a:lumOff val="6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err="1">
                <a:solidFill>
                  <a:schemeClr val="tx1"/>
                </a:solidFill>
              </a:rPr>
              <a:t>Portworx</a:t>
            </a:r>
            <a:endParaRPr lang="en-US" sz="1400" dirty="0">
              <a:solidFill>
                <a:schemeClr val="tx1"/>
              </a:solidFill>
            </a:endParaRPr>
          </a:p>
        </p:txBody>
      </p:sp>
      <p:sp>
        <p:nvSpPr>
          <p:cNvPr id="80" name="Cylinder 79">
            <a:extLst>
              <a:ext uri="{FF2B5EF4-FFF2-40B4-BE49-F238E27FC236}">
                <a16:creationId xmlns:a16="http://schemas.microsoft.com/office/drawing/2014/main" id="{02CD2F76-F636-48BA-9991-E8C1D6248BE6}"/>
              </a:ext>
            </a:extLst>
          </p:cNvPr>
          <p:cNvSpPr/>
          <p:nvPr/>
        </p:nvSpPr>
        <p:spPr>
          <a:xfrm>
            <a:off x="7530840" y="2683276"/>
            <a:ext cx="1098476" cy="943538"/>
          </a:xfrm>
          <a:prstGeom prst="can">
            <a:avLst/>
          </a:prstGeom>
          <a:solidFill>
            <a:schemeClr val="bg2">
              <a:lumMod val="40000"/>
              <a:lumOff val="6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solidFill>
              </a:rPr>
              <a:t>NFS</a:t>
            </a:r>
          </a:p>
        </p:txBody>
      </p:sp>
      <p:cxnSp>
        <p:nvCxnSpPr>
          <p:cNvPr id="84" name="Straight Connector 83">
            <a:extLst>
              <a:ext uri="{FF2B5EF4-FFF2-40B4-BE49-F238E27FC236}">
                <a16:creationId xmlns:a16="http://schemas.microsoft.com/office/drawing/2014/main" id="{40750573-E192-4A23-B5C5-DB8C72568DE6}"/>
              </a:ext>
            </a:extLst>
          </p:cNvPr>
          <p:cNvCxnSpPr>
            <a:cxnSpLocks/>
            <a:endCxn id="80" idx="2"/>
          </p:cNvCxnSpPr>
          <p:nvPr/>
        </p:nvCxnSpPr>
        <p:spPr>
          <a:xfrm>
            <a:off x="7064101" y="3155045"/>
            <a:ext cx="466739"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5" name="Straight Connector 84">
            <a:extLst>
              <a:ext uri="{FF2B5EF4-FFF2-40B4-BE49-F238E27FC236}">
                <a16:creationId xmlns:a16="http://schemas.microsoft.com/office/drawing/2014/main" id="{F24773D1-1D29-4E92-A42E-5AB6A33E65EF}"/>
              </a:ext>
            </a:extLst>
          </p:cNvPr>
          <p:cNvCxnSpPr>
            <a:cxnSpLocks/>
            <a:endCxn id="62" idx="2"/>
          </p:cNvCxnSpPr>
          <p:nvPr/>
        </p:nvCxnSpPr>
        <p:spPr>
          <a:xfrm>
            <a:off x="7064101" y="4239308"/>
            <a:ext cx="426963"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6" name="Straight Connector 85">
            <a:extLst>
              <a:ext uri="{FF2B5EF4-FFF2-40B4-BE49-F238E27FC236}">
                <a16:creationId xmlns:a16="http://schemas.microsoft.com/office/drawing/2014/main" id="{B0226D7E-EAEC-4B5C-8FD5-FAD3580093EC}"/>
              </a:ext>
            </a:extLst>
          </p:cNvPr>
          <p:cNvCxnSpPr>
            <a:cxnSpLocks/>
            <a:endCxn id="4" idx="2"/>
          </p:cNvCxnSpPr>
          <p:nvPr/>
        </p:nvCxnSpPr>
        <p:spPr>
          <a:xfrm>
            <a:off x="7018485" y="5306686"/>
            <a:ext cx="457951" cy="10582"/>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24697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1ECF7D-A528-49ED-8550-886940450CBA}"/>
              </a:ext>
            </a:extLst>
          </p:cNvPr>
          <p:cNvSpPr>
            <a:spLocks noGrp="1"/>
          </p:cNvSpPr>
          <p:nvPr>
            <p:ph type="title"/>
          </p:nvPr>
        </p:nvSpPr>
        <p:spPr>
          <a:xfrm>
            <a:off x="69170" y="592651"/>
            <a:ext cx="8545512" cy="1004888"/>
          </a:xfrm>
        </p:spPr>
        <p:txBody>
          <a:bodyPr/>
          <a:lstStyle/>
          <a:p>
            <a:r>
              <a:rPr lang="en-US" dirty="0">
                <a:solidFill>
                  <a:srgbClr val="0070C0"/>
                </a:solidFill>
              </a:rPr>
              <a:t>Cloud Pak for Data - node topology for deployment ( one instance)</a:t>
            </a:r>
          </a:p>
        </p:txBody>
      </p:sp>
      <p:sp>
        <p:nvSpPr>
          <p:cNvPr id="57" name="TextBox 56">
            <a:extLst>
              <a:ext uri="{FF2B5EF4-FFF2-40B4-BE49-F238E27FC236}">
                <a16:creationId xmlns:a16="http://schemas.microsoft.com/office/drawing/2014/main" id="{08FABB61-F8B2-46FA-907B-66433A42693E}"/>
              </a:ext>
            </a:extLst>
          </p:cNvPr>
          <p:cNvSpPr txBox="1"/>
          <p:nvPr/>
        </p:nvSpPr>
        <p:spPr>
          <a:xfrm>
            <a:off x="7142583" y="3883277"/>
            <a:ext cx="1800807" cy="738664"/>
          </a:xfrm>
          <a:prstGeom prst="rect">
            <a:avLst/>
          </a:prstGeom>
          <a:noFill/>
          <a:ln>
            <a:noFill/>
          </a:ln>
        </p:spPr>
        <p:txBody>
          <a:bodyPr wrap="square" rtlCol="0">
            <a:spAutoFit/>
          </a:bodyPr>
          <a:lstStyle/>
          <a:p>
            <a:r>
              <a:rPr lang="en-US" sz="1400" dirty="0"/>
              <a:t>Each node is a virtual or physical server </a:t>
            </a:r>
          </a:p>
        </p:txBody>
      </p:sp>
      <p:pic>
        <p:nvPicPr>
          <p:cNvPr id="6" name="Picture 5">
            <a:extLst>
              <a:ext uri="{FF2B5EF4-FFF2-40B4-BE49-F238E27FC236}">
                <a16:creationId xmlns:a16="http://schemas.microsoft.com/office/drawing/2014/main" id="{983747E7-B384-4BB3-907B-ABB42616898C}"/>
              </a:ext>
            </a:extLst>
          </p:cNvPr>
          <p:cNvPicPr>
            <a:picLocks noChangeAspect="1"/>
          </p:cNvPicPr>
          <p:nvPr/>
        </p:nvPicPr>
        <p:blipFill>
          <a:blip r:embed="rId2"/>
          <a:stretch>
            <a:fillRect/>
          </a:stretch>
        </p:blipFill>
        <p:spPr>
          <a:xfrm>
            <a:off x="903671" y="1095095"/>
            <a:ext cx="5824740" cy="5791212"/>
          </a:xfrm>
          <a:prstGeom prst="rect">
            <a:avLst/>
          </a:prstGeom>
        </p:spPr>
      </p:pic>
      <p:pic>
        <p:nvPicPr>
          <p:cNvPr id="52" name="Graphic 51" descr="Female Profile">
            <a:extLst>
              <a:ext uri="{FF2B5EF4-FFF2-40B4-BE49-F238E27FC236}">
                <a16:creationId xmlns:a16="http://schemas.microsoft.com/office/drawing/2014/main" id="{65740A2D-5560-432B-96C9-FB481F67EE3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7069" y="3782523"/>
            <a:ext cx="465477" cy="465477"/>
          </a:xfrm>
          <a:prstGeom prst="rect">
            <a:avLst/>
          </a:prstGeom>
        </p:spPr>
      </p:pic>
      <p:sp>
        <p:nvSpPr>
          <p:cNvPr id="56" name="Rectangle: Rounded Corners 55">
            <a:extLst>
              <a:ext uri="{FF2B5EF4-FFF2-40B4-BE49-F238E27FC236}">
                <a16:creationId xmlns:a16="http://schemas.microsoft.com/office/drawing/2014/main" id="{0DC8890D-9F2D-43AD-9EF8-3CC6C99AB411}"/>
              </a:ext>
            </a:extLst>
          </p:cNvPr>
          <p:cNvSpPr/>
          <p:nvPr/>
        </p:nvSpPr>
        <p:spPr>
          <a:xfrm>
            <a:off x="69170" y="3759626"/>
            <a:ext cx="501176" cy="462149"/>
          </a:xfrm>
          <a:prstGeom prst="round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90028D22-DEE4-462F-B570-4C2B50C827D5}"/>
              </a:ext>
            </a:extLst>
          </p:cNvPr>
          <p:cNvCxnSpPr>
            <a:stCxn id="56" idx="3"/>
            <a:endCxn id="6" idx="1"/>
          </p:cNvCxnSpPr>
          <p:nvPr/>
        </p:nvCxnSpPr>
        <p:spPr>
          <a:xfrm>
            <a:off x="570346" y="3990701"/>
            <a:ext cx="333325" cy="0"/>
          </a:xfrm>
          <a:prstGeom prst="line">
            <a:avLst/>
          </a:prstGeom>
        </p:spPr>
        <p:style>
          <a:lnRef idx="2">
            <a:schemeClr val="accent1"/>
          </a:lnRef>
          <a:fillRef idx="0">
            <a:schemeClr val="accent1"/>
          </a:fillRef>
          <a:effectRef idx="1">
            <a:schemeClr val="accent1"/>
          </a:effectRef>
          <a:fontRef idx="minor">
            <a:schemeClr val="tx1"/>
          </a:fontRef>
        </p:style>
      </p:cxnSp>
      <p:sp>
        <p:nvSpPr>
          <p:cNvPr id="58" name="TextBox 57">
            <a:extLst>
              <a:ext uri="{FF2B5EF4-FFF2-40B4-BE49-F238E27FC236}">
                <a16:creationId xmlns:a16="http://schemas.microsoft.com/office/drawing/2014/main" id="{9CEEC2E5-E72C-4F8A-BBFC-31C7E324A284}"/>
              </a:ext>
            </a:extLst>
          </p:cNvPr>
          <p:cNvSpPr txBox="1"/>
          <p:nvPr/>
        </p:nvSpPr>
        <p:spPr>
          <a:xfrm>
            <a:off x="-226220" y="4270897"/>
            <a:ext cx="1091956" cy="261610"/>
          </a:xfrm>
          <a:prstGeom prst="rect">
            <a:avLst/>
          </a:prstGeom>
          <a:noFill/>
        </p:spPr>
        <p:txBody>
          <a:bodyPr wrap="square" rtlCol="0">
            <a:spAutoFit/>
          </a:bodyPr>
          <a:lstStyle/>
          <a:p>
            <a:pPr algn="ctr"/>
            <a:r>
              <a:rPr lang="en-US" sz="1100" dirty="0"/>
              <a:t>Users</a:t>
            </a:r>
          </a:p>
        </p:txBody>
      </p:sp>
    </p:spTree>
    <p:extLst>
      <p:ext uri="{BB962C8B-B14F-4D97-AF65-F5344CB8AC3E}">
        <p14:creationId xmlns:p14="http://schemas.microsoft.com/office/powerpoint/2010/main" val="37784541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C671A-2824-466C-93DF-C50F6D85DD5B}"/>
              </a:ext>
            </a:extLst>
          </p:cNvPr>
          <p:cNvSpPr>
            <a:spLocks noGrp="1"/>
          </p:cNvSpPr>
          <p:nvPr>
            <p:ph type="title"/>
          </p:nvPr>
        </p:nvSpPr>
        <p:spPr>
          <a:xfrm>
            <a:off x="158581" y="646991"/>
            <a:ext cx="8545512" cy="551494"/>
          </a:xfrm>
        </p:spPr>
        <p:txBody>
          <a:bodyPr/>
          <a:lstStyle/>
          <a:p>
            <a:r>
              <a:rPr lang="en-US" dirty="0"/>
              <a:t>Installation setup with NFS only storage</a:t>
            </a:r>
          </a:p>
        </p:txBody>
      </p:sp>
      <p:sp>
        <p:nvSpPr>
          <p:cNvPr id="5" name="Rectangle: Rounded Corners 4">
            <a:extLst>
              <a:ext uri="{FF2B5EF4-FFF2-40B4-BE49-F238E27FC236}">
                <a16:creationId xmlns:a16="http://schemas.microsoft.com/office/drawing/2014/main" id="{B9045C9F-EBA1-408A-8A33-527BE8A6025F}"/>
              </a:ext>
            </a:extLst>
          </p:cNvPr>
          <p:cNvSpPr/>
          <p:nvPr/>
        </p:nvSpPr>
        <p:spPr>
          <a:xfrm>
            <a:off x="1557331" y="1494060"/>
            <a:ext cx="6445188" cy="3533312"/>
          </a:xfrm>
          <a:prstGeom prst="round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Rounded Corners 6">
            <a:extLst>
              <a:ext uri="{FF2B5EF4-FFF2-40B4-BE49-F238E27FC236}">
                <a16:creationId xmlns:a16="http://schemas.microsoft.com/office/drawing/2014/main" id="{44E2E728-586A-4DE6-B31C-D8425C89ECFB}"/>
              </a:ext>
            </a:extLst>
          </p:cNvPr>
          <p:cNvSpPr/>
          <p:nvPr/>
        </p:nvSpPr>
        <p:spPr>
          <a:xfrm>
            <a:off x="4163015" y="1547613"/>
            <a:ext cx="800467" cy="492392"/>
          </a:xfrm>
          <a:prstGeom prst="round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7E2F61DC-D8E6-4B62-B889-1A564BF9D3E5}"/>
              </a:ext>
            </a:extLst>
          </p:cNvPr>
          <p:cNvSpPr txBox="1"/>
          <p:nvPr/>
        </p:nvSpPr>
        <p:spPr>
          <a:xfrm>
            <a:off x="4017817" y="3109329"/>
            <a:ext cx="1068403" cy="369332"/>
          </a:xfrm>
          <a:prstGeom prst="rect">
            <a:avLst/>
          </a:prstGeom>
          <a:noFill/>
        </p:spPr>
        <p:txBody>
          <a:bodyPr wrap="square" rtlCol="0">
            <a:spAutoFit/>
          </a:bodyPr>
          <a:lstStyle/>
          <a:p>
            <a:pPr algn="ctr"/>
            <a:r>
              <a:rPr lang="en-US" dirty="0"/>
              <a:t>Master</a:t>
            </a:r>
          </a:p>
        </p:txBody>
      </p:sp>
      <p:sp>
        <p:nvSpPr>
          <p:cNvPr id="15" name="Rectangle: Rounded Corners 14">
            <a:extLst>
              <a:ext uri="{FF2B5EF4-FFF2-40B4-BE49-F238E27FC236}">
                <a16:creationId xmlns:a16="http://schemas.microsoft.com/office/drawing/2014/main" id="{9CD38CDC-5920-4404-9439-BB33F45E9C33}"/>
              </a:ext>
            </a:extLst>
          </p:cNvPr>
          <p:cNvSpPr/>
          <p:nvPr/>
        </p:nvSpPr>
        <p:spPr>
          <a:xfrm>
            <a:off x="1973031" y="2615575"/>
            <a:ext cx="1128942" cy="902216"/>
          </a:xfrm>
          <a:prstGeom prst="round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66B97268-8244-4BB0-ACB7-6B0FF200BF55}"/>
              </a:ext>
            </a:extLst>
          </p:cNvPr>
          <p:cNvSpPr txBox="1"/>
          <p:nvPr/>
        </p:nvSpPr>
        <p:spPr>
          <a:xfrm>
            <a:off x="4100799" y="1656028"/>
            <a:ext cx="985421" cy="307777"/>
          </a:xfrm>
          <a:prstGeom prst="rect">
            <a:avLst/>
          </a:prstGeom>
          <a:noFill/>
        </p:spPr>
        <p:txBody>
          <a:bodyPr wrap="square" rtlCol="0">
            <a:spAutoFit/>
          </a:bodyPr>
          <a:lstStyle/>
          <a:p>
            <a:pPr algn="ctr"/>
            <a:r>
              <a:rPr lang="en-US" sz="1400" dirty="0"/>
              <a:t>Bastion</a:t>
            </a:r>
          </a:p>
        </p:txBody>
      </p:sp>
      <p:sp>
        <p:nvSpPr>
          <p:cNvPr id="17" name="TextBox 16">
            <a:extLst>
              <a:ext uri="{FF2B5EF4-FFF2-40B4-BE49-F238E27FC236}">
                <a16:creationId xmlns:a16="http://schemas.microsoft.com/office/drawing/2014/main" id="{3F2C5A46-EC0D-4E22-8F7E-5F756E642FCB}"/>
              </a:ext>
            </a:extLst>
          </p:cNvPr>
          <p:cNvSpPr txBox="1"/>
          <p:nvPr/>
        </p:nvSpPr>
        <p:spPr>
          <a:xfrm>
            <a:off x="1975362" y="2793128"/>
            <a:ext cx="1091956" cy="584775"/>
          </a:xfrm>
          <a:prstGeom prst="rect">
            <a:avLst/>
          </a:prstGeom>
          <a:noFill/>
        </p:spPr>
        <p:txBody>
          <a:bodyPr wrap="square" rtlCol="0">
            <a:spAutoFit/>
          </a:bodyPr>
          <a:lstStyle/>
          <a:p>
            <a:pPr algn="ctr"/>
            <a:r>
              <a:rPr lang="en-US" sz="1600" dirty="0"/>
              <a:t>Load Balancer</a:t>
            </a:r>
          </a:p>
        </p:txBody>
      </p:sp>
      <p:sp>
        <p:nvSpPr>
          <p:cNvPr id="18" name="Rectangle: Rounded Corners 17">
            <a:extLst>
              <a:ext uri="{FF2B5EF4-FFF2-40B4-BE49-F238E27FC236}">
                <a16:creationId xmlns:a16="http://schemas.microsoft.com/office/drawing/2014/main" id="{3D7CA7E3-7EAE-409B-B9F4-66E3B04378C6}"/>
              </a:ext>
            </a:extLst>
          </p:cNvPr>
          <p:cNvSpPr/>
          <p:nvPr/>
        </p:nvSpPr>
        <p:spPr>
          <a:xfrm>
            <a:off x="3702856" y="2614766"/>
            <a:ext cx="1128942" cy="902216"/>
          </a:xfrm>
          <a:prstGeom prst="round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Rounded Corners 18">
            <a:extLst>
              <a:ext uri="{FF2B5EF4-FFF2-40B4-BE49-F238E27FC236}">
                <a16:creationId xmlns:a16="http://schemas.microsoft.com/office/drawing/2014/main" id="{D20273C5-7A0B-4F6D-9615-F26DBD57E0FB}"/>
              </a:ext>
            </a:extLst>
          </p:cNvPr>
          <p:cNvSpPr/>
          <p:nvPr/>
        </p:nvSpPr>
        <p:spPr>
          <a:xfrm>
            <a:off x="3855256" y="2767166"/>
            <a:ext cx="1128942" cy="902216"/>
          </a:xfrm>
          <a:prstGeom prst="round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Rounded Corners 19">
            <a:extLst>
              <a:ext uri="{FF2B5EF4-FFF2-40B4-BE49-F238E27FC236}">
                <a16:creationId xmlns:a16="http://schemas.microsoft.com/office/drawing/2014/main" id="{E8A5CBEC-A661-449F-A8A3-2A21D0F0467F}"/>
              </a:ext>
            </a:extLst>
          </p:cNvPr>
          <p:cNvSpPr/>
          <p:nvPr/>
        </p:nvSpPr>
        <p:spPr>
          <a:xfrm>
            <a:off x="4007656" y="2919566"/>
            <a:ext cx="1128942" cy="902216"/>
          </a:xfrm>
          <a:prstGeom prst="round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E180FFF6-0B66-4BEF-B617-C85D514F79D7}"/>
              </a:ext>
            </a:extLst>
          </p:cNvPr>
          <p:cNvSpPr txBox="1"/>
          <p:nvPr/>
        </p:nvSpPr>
        <p:spPr>
          <a:xfrm>
            <a:off x="6052442" y="3147650"/>
            <a:ext cx="1068403" cy="369332"/>
          </a:xfrm>
          <a:prstGeom prst="rect">
            <a:avLst/>
          </a:prstGeom>
          <a:noFill/>
        </p:spPr>
        <p:txBody>
          <a:bodyPr wrap="square" rtlCol="0">
            <a:spAutoFit/>
          </a:bodyPr>
          <a:lstStyle/>
          <a:p>
            <a:pPr algn="ctr"/>
            <a:r>
              <a:rPr lang="en-US" dirty="0"/>
              <a:t>Worker</a:t>
            </a:r>
          </a:p>
        </p:txBody>
      </p:sp>
      <p:sp>
        <p:nvSpPr>
          <p:cNvPr id="22" name="Rectangle: Rounded Corners 21">
            <a:extLst>
              <a:ext uri="{FF2B5EF4-FFF2-40B4-BE49-F238E27FC236}">
                <a16:creationId xmlns:a16="http://schemas.microsoft.com/office/drawing/2014/main" id="{3273C9E7-8D3C-4253-BE99-518CC6E36E50}"/>
              </a:ext>
            </a:extLst>
          </p:cNvPr>
          <p:cNvSpPr/>
          <p:nvPr/>
        </p:nvSpPr>
        <p:spPr>
          <a:xfrm>
            <a:off x="5737481" y="2653087"/>
            <a:ext cx="1128942" cy="902216"/>
          </a:xfrm>
          <a:prstGeom prst="round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Rounded Corners 22">
            <a:extLst>
              <a:ext uri="{FF2B5EF4-FFF2-40B4-BE49-F238E27FC236}">
                <a16:creationId xmlns:a16="http://schemas.microsoft.com/office/drawing/2014/main" id="{1C8E9D7A-C499-41DE-8A01-CFCCCF7DCF3A}"/>
              </a:ext>
            </a:extLst>
          </p:cNvPr>
          <p:cNvSpPr/>
          <p:nvPr/>
        </p:nvSpPr>
        <p:spPr>
          <a:xfrm>
            <a:off x="5889881" y="2805487"/>
            <a:ext cx="1128942" cy="902216"/>
          </a:xfrm>
          <a:prstGeom prst="round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Rounded Corners 23">
            <a:extLst>
              <a:ext uri="{FF2B5EF4-FFF2-40B4-BE49-F238E27FC236}">
                <a16:creationId xmlns:a16="http://schemas.microsoft.com/office/drawing/2014/main" id="{4B634B5E-3EE0-45B8-81CD-3A526162FED7}"/>
              </a:ext>
            </a:extLst>
          </p:cNvPr>
          <p:cNvSpPr/>
          <p:nvPr/>
        </p:nvSpPr>
        <p:spPr>
          <a:xfrm>
            <a:off x="6042281" y="2957887"/>
            <a:ext cx="1128942" cy="902216"/>
          </a:xfrm>
          <a:prstGeom prst="round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6" name="Straight Connector 25">
            <a:extLst>
              <a:ext uri="{FF2B5EF4-FFF2-40B4-BE49-F238E27FC236}">
                <a16:creationId xmlns:a16="http://schemas.microsoft.com/office/drawing/2014/main" id="{9B0700E4-8337-43A8-AC66-845286CDBCAC}"/>
              </a:ext>
            </a:extLst>
          </p:cNvPr>
          <p:cNvCxnSpPr>
            <a:cxnSpLocks/>
            <a:stCxn id="15" idx="3"/>
            <a:endCxn id="18" idx="1"/>
          </p:cNvCxnSpPr>
          <p:nvPr/>
        </p:nvCxnSpPr>
        <p:spPr>
          <a:xfrm flipV="1">
            <a:off x="3101973" y="3065874"/>
            <a:ext cx="600883" cy="80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E47B7D39-8168-415E-8CB2-76638027BDDE}"/>
              </a:ext>
            </a:extLst>
          </p:cNvPr>
          <p:cNvCxnSpPr>
            <a:cxnSpLocks/>
          </p:cNvCxnSpPr>
          <p:nvPr/>
        </p:nvCxnSpPr>
        <p:spPr>
          <a:xfrm flipV="1">
            <a:off x="5116348" y="3293995"/>
            <a:ext cx="600883" cy="80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1" name="Straight Connector 30">
            <a:extLst>
              <a:ext uri="{FF2B5EF4-FFF2-40B4-BE49-F238E27FC236}">
                <a16:creationId xmlns:a16="http://schemas.microsoft.com/office/drawing/2014/main" id="{C648E369-0858-4E71-8F8D-6012C6293BB8}"/>
              </a:ext>
            </a:extLst>
          </p:cNvPr>
          <p:cNvCxnSpPr>
            <a:cxnSpLocks/>
          </p:cNvCxnSpPr>
          <p:nvPr/>
        </p:nvCxnSpPr>
        <p:spPr>
          <a:xfrm flipV="1">
            <a:off x="2420277" y="2229545"/>
            <a:ext cx="4470719" cy="10643"/>
          </a:xfrm>
          <a:prstGeom prst="line">
            <a:avLst/>
          </a:prstGeom>
          <a:ln>
            <a:solidFill>
              <a:schemeClr val="accent2">
                <a:lumMod val="40000"/>
                <a:lumOff val="60000"/>
              </a:schemeClr>
            </a:solidFill>
          </a:ln>
        </p:spPr>
        <p:style>
          <a:lnRef idx="2">
            <a:schemeClr val="accent1"/>
          </a:lnRef>
          <a:fillRef idx="0">
            <a:schemeClr val="accent1"/>
          </a:fillRef>
          <a:effectRef idx="1">
            <a:schemeClr val="accent1"/>
          </a:effectRef>
          <a:fontRef idx="minor">
            <a:schemeClr val="tx1"/>
          </a:fontRef>
        </p:style>
      </p:cxnSp>
      <p:cxnSp>
        <p:nvCxnSpPr>
          <p:cNvPr id="45" name="Straight Connector 44">
            <a:extLst>
              <a:ext uri="{FF2B5EF4-FFF2-40B4-BE49-F238E27FC236}">
                <a16:creationId xmlns:a16="http://schemas.microsoft.com/office/drawing/2014/main" id="{2661D2C0-819D-4DB2-9CA8-B9B90C16C658}"/>
              </a:ext>
            </a:extLst>
          </p:cNvPr>
          <p:cNvCxnSpPr>
            <a:stCxn id="7" idx="2"/>
          </p:cNvCxnSpPr>
          <p:nvPr/>
        </p:nvCxnSpPr>
        <p:spPr>
          <a:xfrm>
            <a:off x="4563249" y="2040005"/>
            <a:ext cx="8878" cy="200183"/>
          </a:xfrm>
          <a:prstGeom prst="line">
            <a:avLst/>
          </a:prstGeom>
        </p:spPr>
        <p:style>
          <a:lnRef idx="2">
            <a:schemeClr val="accent1"/>
          </a:lnRef>
          <a:fillRef idx="0">
            <a:schemeClr val="accent1"/>
          </a:fillRef>
          <a:effectRef idx="1">
            <a:schemeClr val="accent1"/>
          </a:effectRef>
          <a:fontRef idx="minor">
            <a:schemeClr val="tx1"/>
          </a:fontRef>
        </p:style>
      </p:cxnSp>
      <p:cxnSp>
        <p:nvCxnSpPr>
          <p:cNvPr id="47" name="Straight Connector 46">
            <a:extLst>
              <a:ext uri="{FF2B5EF4-FFF2-40B4-BE49-F238E27FC236}">
                <a16:creationId xmlns:a16="http://schemas.microsoft.com/office/drawing/2014/main" id="{7DFE8C3C-9A65-4311-AFDB-AE88B2EA512B}"/>
              </a:ext>
            </a:extLst>
          </p:cNvPr>
          <p:cNvCxnSpPr>
            <a:stCxn id="22" idx="0"/>
          </p:cNvCxnSpPr>
          <p:nvPr/>
        </p:nvCxnSpPr>
        <p:spPr>
          <a:xfrm flipV="1">
            <a:off x="6301952" y="2249745"/>
            <a:ext cx="0" cy="403342"/>
          </a:xfrm>
          <a:prstGeom prst="line">
            <a:avLst/>
          </a:prstGeom>
        </p:spPr>
        <p:style>
          <a:lnRef idx="2">
            <a:schemeClr val="accent1"/>
          </a:lnRef>
          <a:fillRef idx="0">
            <a:schemeClr val="accent1"/>
          </a:fillRef>
          <a:effectRef idx="1">
            <a:schemeClr val="accent1"/>
          </a:effectRef>
          <a:fontRef idx="minor">
            <a:schemeClr val="tx1"/>
          </a:fontRef>
        </p:style>
      </p:cxnSp>
      <p:cxnSp>
        <p:nvCxnSpPr>
          <p:cNvPr id="49" name="Straight Connector 48">
            <a:extLst>
              <a:ext uri="{FF2B5EF4-FFF2-40B4-BE49-F238E27FC236}">
                <a16:creationId xmlns:a16="http://schemas.microsoft.com/office/drawing/2014/main" id="{67B43024-C79B-46D4-A174-119EAF141BFD}"/>
              </a:ext>
            </a:extLst>
          </p:cNvPr>
          <p:cNvCxnSpPr>
            <a:stCxn id="18" idx="0"/>
          </p:cNvCxnSpPr>
          <p:nvPr/>
        </p:nvCxnSpPr>
        <p:spPr>
          <a:xfrm flipV="1">
            <a:off x="4267327" y="2240188"/>
            <a:ext cx="0" cy="374578"/>
          </a:xfrm>
          <a:prstGeom prst="line">
            <a:avLst/>
          </a:prstGeom>
        </p:spPr>
        <p:style>
          <a:lnRef idx="2">
            <a:schemeClr val="accent1"/>
          </a:lnRef>
          <a:fillRef idx="0">
            <a:schemeClr val="accent1"/>
          </a:fillRef>
          <a:effectRef idx="1">
            <a:schemeClr val="accent1"/>
          </a:effectRef>
          <a:fontRef idx="minor">
            <a:schemeClr val="tx1"/>
          </a:fontRef>
        </p:style>
      </p:cxnSp>
      <p:cxnSp>
        <p:nvCxnSpPr>
          <p:cNvPr id="51" name="Straight Connector 50">
            <a:extLst>
              <a:ext uri="{FF2B5EF4-FFF2-40B4-BE49-F238E27FC236}">
                <a16:creationId xmlns:a16="http://schemas.microsoft.com/office/drawing/2014/main" id="{A8DE39FC-05EE-4BD8-A019-992F45460B1C}"/>
              </a:ext>
            </a:extLst>
          </p:cNvPr>
          <p:cNvCxnSpPr>
            <a:stCxn id="15" idx="0"/>
          </p:cNvCxnSpPr>
          <p:nvPr/>
        </p:nvCxnSpPr>
        <p:spPr>
          <a:xfrm flipV="1">
            <a:off x="2537502" y="2240188"/>
            <a:ext cx="0" cy="375387"/>
          </a:xfrm>
          <a:prstGeom prst="line">
            <a:avLst/>
          </a:prstGeom>
        </p:spPr>
        <p:style>
          <a:lnRef idx="2">
            <a:schemeClr val="accent1"/>
          </a:lnRef>
          <a:fillRef idx="0">
            <a:schemeClr val="accent1"/>
          </a:fillRef>
          <a:effectRef idx="1">
            <a:schemeClr val="accent1"/>
          </a:effectRef>
          <a:fontRef idx="minor">
            <a:schemeClr val="tx1"/>
          </a:fontRef>
        </p:style>
      </p:cxnSp>
      <p:sp>
        <p:nvSpPr>
          <p:cNvPr id="52" name="Cylinder 51">
            <a:extLst>
              <a:ext uri="{FF2B5EF4-FFF2-40B4-BE49-F238E27FC236}">
                <a16:creationId xmlns:a16="http://schemas.microsoft.com/office/drawing/2014/main" id="{72DF9723-7773-4261-8394-5B4D6331BE9B}"/>
              </a:ext>
            </a:extLst>
          </p:cNvPr>
          <p:cNvSpPr/>
          <p:nvPr/>
        </p:nvSpPr>
        <p:spPr>
          <a:xfrm>
            <a:off x="2218870" y="3746595"/>
            <a:ext cx="653944" cy="292669"/>
          </a:xfrm>
          <a:prstGeom prst="can">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a:solidFill>
                  <a:schemeClr val="tx1"/>
                </a:solidFill>
              </a:rPr>
              <a:t>Local</a:t>
            </a:r>
          </a:p>
        </p:txBody>
      </p:sp>
      <p:sp>
        <p:nvSpPr>
          <p:cNvPr id="53" name="Cylinder 52">
            <a:extLst>
              <a:ext uri="{FF2B5EF4-FFF2-40B4-BE49-F238E27FC236}">
                <a16:creationId xmlns:a16="http://schemas.microsoft.com/office/drawing/2014/main" id="{FC5B4E13-A7B3-459D-90C6-5050C143D8D2}"/>
              </a:ext>
            </a:extLst>
          </p:cNvPr>
          <p:cNvSpPr/>
          <p:nvPr/>
        </p:nvSpPr>
        <p:spPr>
          <a:xfrm>
            <a:off x="3855256" y="4036111"/>
            <a:ext cx="653944" cy="292669"/>
          </a:xfrm>
          <a:prstGeom prst="can">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a:solidFill>
                  <a:schemeClr val="tx1"/>
                </a:solidFill>
              </a:rPr>
              <a:t>Local</a:t>
            </a:r>
          </a:p>
        </p:txBody>
      </p:sp>
      <p:sp>
        <p:nvSpPr>
          <p:cNvPr id="54" name="Cylinder 53">
            <a:extLst>
              <a:ext uri="{FF2B5EF4-FFF2-40B4-BE49-F238E27FC236}">
                <a16:creationId xmlns:a16="http://schemas.microsoft.com/office/drawing/2014/main" id="{EB57646B-0254-4679-BA63-86DD23332218}"/>
              </a:ext>
            </a:extLst>
          </p:cNvPr>
          <p:cNvSpPr/>
          <p:nvPr/>
        </p:nvSpPr>
        <p:spPr>
          <a:xfrm>
            <a:off x="6676008" y="4049866"/>
            <a:ext cx="653944" cy="292669"/>
          </a:xfrm>
          <a:prstGeom prst="can">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a:solidFill>
                  <a:schemeClr val="tx1"/>
                </a:solidFill>
              </a:rPr>
              <a:t>Local</a:t>
            </a:r>
          </a:p>
        </p:txBody>
      </p:sp>
      <p:sp>
        <p:nvSpPr>
          <p:cNvPr id="56" name="Cylinder 55">
            <a:extLst>
              <a:ext uri="{FF2B5EF4-FFF2-40B4-BE49-F238E27FC236}">
                <a16:creationId xmlns:a16="http://schemas.microsoft.com/office/drawing/2014/main" id="{73421760-E87C-4CA1-BAC4-7D662930B82D}"/>
              </a:ext>
            </a:extLst>
          </p:cNvPr>
          <p:cNvSpPr/>
          <p:nvPr/>
        </p:nvSpPr>
        <p:spPr>
          <a:xfrm>
            <a:off x="4984198" y="3992728"/>
            <a:ext cx="1198398" cy="292669"/>
          </a:xfrm>
          <a:prstGeom prst="can">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a:solidFill>
                  <a:schemeClr val="tx1"/>
                </a:solidFill>
              </a:rPr>
              <a:t>NFS</a:t>
            </a:r>
          </a:p>
        </p:txBody>
      </p:sp>
      <p:cxnSp>
        <p:nvCxnSpPr>
          <p:cNvPr id="58" name="Straight Connector 57">
            <a:extLst>
              <a:ext uri="{FF2B5EF4-FFF2-40B4-BE49-F238E27FC236}">
                <a16:creationId xmlns:a16="http://schemas.microsoft.com/office/drawing/2014/main" id="{871FD39B-9169-4786-80F8-6B4B637967A1}"/>
              </a:ext>
            </a:extLst>
          </p:cNvPr>
          <p:cNvCxnSpPr>
            <a:cxnSpLocks/>
            <a:stCxn id="15" idx="2"/>
          </p:cNvCxnSpPr>
          <p:nvPr/>
        </p:nvCxnSpPr>
        <p:spPr>
          <a:xfrm>
            <a:off x="2537502" y="3517791"/>
            <a:ext cx="0" cy="219299"/>
          </a:xfrm>
          <a:prstGeom prst="line">
            <a:avLst/>
          </a:prstGeom>
          <a:ln>
            <a:solidFill>
              <a:srgbClr val="92D050"/>
            </a:solidFill>
          </a:ln>
        </p:spPr>
        <p:style>
          <a:lnRef idx="2">
            <a:schemeClr val="accent1"/>
          </a:lnRef>
          <a:fillRef idx="0">
            <a:schemeClr val="accent1"/>
          </a:fillRef>
          <a:effectRef idx="1">
            <a:schemeClr val="accent1"/>
          </a:effectRef>
          <a:fontRef idx="minor">
            <a:schemeClr val="tx1"/>
          </a:fontRef>
        </p:style>
      </p:cxnSp>
      <p:cxnSp>
        <p:nvCxnSpPr>
          <p:cNvPr id="60" name="Straight Connector 59">
            <a:extLst>
              <a:ext uri="{FF2B5EF4-FFF2-40B4-BE49-F238E27FC236}">
                <a16:creationId xmlns:a16="http://schemas.microsoft.com/office/drawing/2014/main" id="{AC68F25C-CC2C-4810-823C-98A7C6814201}"/>
              </a:ext>
            </a:extLst>
          </p:cNvPr>
          <p:cNvCxnSpPr>
            <a:cxnSpLocks/>
          </p:cNvCxnSpPr>
          <p:nvPr/>
        </p:nvCxnSpPr>
        <p:spPr>
          <a:xfrm>
            <a:off x="4163015" y="3810460"/>
            <a:ext cx="0" cy="219299"/>
          </a:xfrm>
          <a:prstGeom prst="line">
            <a:avLst/>
          </a:prstGeom>
          <a:ln>
            <a:solidFill>
              <a:srgbClr val="92D050"/>
            </a:solidFill>
          </a:ln>
        </p:spPr>
        <p:style>
          <a:lnRef idx="2">
            <a:schemeClr val="accent1"/>
          </a:lnRef>
          <a:fillRef idx="0">
            <a:schemeClr val="accent1"/>
          </a:fillRef>
          <a:effectRef idx="1">
            <a:schemeClr val="accent1"/>
          </a:effectRef>
          <a:fontRef idx="minor">
            <a:schemeClr val="tx1"/>
          </a:fontRef>
        </p:style>
      </p:cxnSp>
      <p:cxnSp>
        <p:nvCxnSpPr>
          <p:cNvPr id="61" name="Straight Connector 60">
            <a:extLst>
              <a:ext uri="{FF2B5EF4-FFF2-40B4-BE49-F238E27FC236}">
                <a16:creationId xmlns:a16="http://schemas.microsoft.com/office/drawing/2014/main" id="{03CA2E3F-084E-4FBF-BA61-789AE2E11B76}"/>
              </a:ext>
            </a:extLst>
          </p:cNvPr>
          <p:cNvCxnSpPr>
            <a:cxnSpLocks/>
          </p:cNvCxnSpPr>
          <p:nvPr/>
        </p:nvCxnSpPr>
        <p:spPr>
          <a:xfrm>
            <a:off x="5096302" y="3746595"/>
            <a:ext cx="0" cy="263283"/>
          </a:xfrm>
          <a:prstGeom prst="line">
            <a:avLst/>
          </a:prstGeom>
          <a:ln>
            <a:solidFill>
              <a:srgbClr val="92D050"/>
            </a:solidFill>
          </a:ln>
        </p:spPr>
        <p:style>
          <a:lnRef idx="2">
            <a:schemeClr val="accent1"/>
          </a:lnRef>
          <a:fillRef idx="0">
            <a:schemeClr val="accent1"/>
          </a:fillRef>
          <a:effectRef idx="1">
            <a:schemeClr val="accent1"/>
          </a:effectRef>
          <a:fontRef idx="minor">
            <a:schemeClr val="tx1"/>
          </a:fontRef>
        </p:style>
      </p:cxnSp>
      <p:cxnSp>
        <p:nvCxnSpPr>
          <p:cNvPr id="62" name="Straight Connector 61">
            <a:extLst>
              <a:ext uri="{FF2B5EF4-FFF2-40B4-BE49-F238E27FC236}">
                <a16:creationId xmlns:a16="http://schemas.microsoft.com/office/drawing/2014/main" id="{99E71039-2FAB-4D42-8573-268C92837282}"/>
              </a:ext>
            </a:extLst>
          </p:cNvPr>
          <p:cNvCxnSpPr>
            <a:cxnSpLocks/>
          </p:cNvCxnSpPr>
          <p:nvPr/>
        </p:nvCxnSpPr>
        <p:spPr>
          <a:xfrm>
            <a:off x="6005960" y="3707703"/>
            <a:ext cx="0" cy="302175"/>
          </a:xfrm>
          <a:prstGeom prst="line">
            <a:avLst/>
          </a:prstGeom>
          <a:ln>
            <a:solidFill>
              <a:srgbClr val="92D050"/>
            </a:solidFill>
          </a:ln>
        </p:spPr>
        <p:style>
          <a:lnRef idx="2">
            <a:schemeClr val="accent1"/>
          </a:lnRef>
          <a:fillRef idx="0">
            <a:schemeClr val="accent1"/>
          </a:fillRef>
          <a:effectRef idx="1">
            <a:schemeClr val="accent1"/>
          </a:effectRef>
          <a:fontRef idx="minor">
            <a:schemeClr val="tx1"/>
          </a:fontRef>
        </p:style>
      </p:cxnSp>
      <p:cxnSp>
        <p:nvCxnSpPr>
          <p:cNvPr id="63" name="Straight Connector 62">
            <a:extLst>
              <a:ext uri="{FF2B5EF4-FFF2-40B4-BE49-F238E27FC236}">
                <a16:creationId xmlns:a16="http://schemas.microsoft.com/office/drawing/2014/main" id="{030F1FED-E5B4-4FB4-B1EC-B40337D31475}"/>
              </a:ext>
            </a:extLst>
          </p:cNvPr>
          <p:cNvCxnSpPr>
            <a:cxnSpLocks/>
          </p:cNvCxnSpPr>
          <p:nvPr/>
        </p:nvCxnSpPr>
        <p:spPr>
          <a:xfrm>
            <a:off x="7010614" y="3856245"/>
            <a:ext cx="0" cy="219299"/>
          </a:xfrm>
          <a:prstGeom prst="line">
            <a:avLst/>
          </a:prstGeom>
          <a:ln>
            <a:solidFill>
              <a:srgbClr val="92D050"/>
            </a:solidFill>
          </a:ln>
        </p:spPr>
        <p:style>
          <a:lnRef idx="2">
            <a:schemeClr val="accent1"/>
          </a:lnRef>
          <a:fillRef idx="0">
            <a:schemeClr val="accent1"/>
          </a:fillRef>
          <a:effectRef idx="1">
            <a:schemeClr val="accent1"/>
          </a:effectRef>
          <a:fontRef idx="minor">
            <a:schemeClr val="tx1"/>
          </a:fontRef>
        </p:style>
      </p:cxnSp>
      <p:sp>
        <p:nvSpPr>
          <p:cNvPr id="68" name="Cylinder 67">
            <a:extLst>
              <a:ext uri="{FF2B5EF4-FFF2-40B4-BE49-F238E27FC236}">
                <a16:creationId xmlns:a16="http://schemas.microsoft.com/office/drawing/2014/main" id="{5EE51A3E-CA4C-45B4-850D-8E88E0D62A60}"/>
              </a:ext>
            </a:extLst>
          </p:cNvPr>
          <p:cNvSpPr/>
          <p:nvPr/>
        </p:nvSpPr>
        <p:spPr>
          <a:xfrm>
            <a:off x="5235937" y="1636548"/>
            <a:ext cx="653944" cy="292669"/>
          </a:xfrm>
          <a:prstGeom prst="can">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a:solidFill>
                  <a:schemeClr val="tx1"/>
                </a:solidFill>
              </a:rPr>
              <a:t>Local</a:t>
            </a:r>
          </a:p>
        </p:txBody>
      </p:sp>
      <p:cxnSp>
        <p:nvCxnSpPr>
          <p:cNvPr id="70" name="Straight Connector 69">
            <a:extLst>
              <a:ext uri="{FF2B5EF4-FFF2-40B4-BE49-F238E27FC236}">
                <a16:creationId xmlns:a16="http://schemas.microsoft.com/office/drawing/2014/main" id="{F454C2D0-1321-4EE5-8812-FFEA7DC91C10}"/>
              </a:ext>
            </a:extLst>
          </p:cNvPr>
          <p:cNvCxnSpPr>
            <a:cxnSpLocks/>
            <a:stCxn id="68" idx="2"/>
          </p:cNvCxnSpPr>
          <p:nvPr/>
        </p:nvCxnSpPr>
        <p:spPr>
          <a:xfrm flipH="1">
            <a:off x="4963483" y="1782883"/>
            <a:ext cx="272454" cy="0"/>
          </a:xfrm>
          <a:prstGeom prst="line">
            <a:avLst/>
          </a:prstGeom>
          <a:ln>
            <a:solidFill>
              <a:srgbClr val="92D050"/>
            </a:solidFill>
          </a:ln>
        </p:spPr>
        <p:style>
          <a:lnRef idx="2">
            <a:schemeClr val="accent1"/>
          </a:lnRef>
          <a:fillRef idx="0">
            <a:schemeClr val="accent1"/>
          </a:fillRef>
          <a:effectRef idx="1">
            <a:schemeClr val="accent1"/>
          </a:effectRef>
          <a:fontRef idx="minor">
            <a:schemeClr val="tx1"/>
          </a:fontRef>
        </p:style>
      </p:cxnSp>
      <p:pic>
        <p:nvPicPr>
          <p:cNvPr id="77" name="Graphic 76" descr="Female Profile">
            <a:extLst>
              <a:ext uri="{FF2B5EF4-FFF2-40B4-BE49-F238E27FC236}">
                <a16:creationId xmlns:a16="http://schemas.microsoft.com/office/drawing/2014/main" id="{E6E9A46D-2F0B-4ABB-821F-7F60B8F1B73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4400" y="2608674"/>
            <a:ext cx="914400" cy="914400"/>
          </a:xfrm>
          <a:prstGeom prst="rect">
            <a:avLst/>
          </a:prstGeom>
        </p:spPr>
      </p:pic>
      <p:sp>
        <p:nvSpPr>
          <p:cNvPr id="78" name="Content Placeholder 77">
            <a:extLst>
              <a:ext uri="{FF2B5EF4-FFF2-40B4-BE49-F238E27FC236}">
                <a16:creationId xmlns:a16="http://schemas.microsoft.com/office/drawing/2014/main" id="{D4691643-3B7F-4406-A7CA-E80D5A870229}"/>
              </a:ext>
            </a:extLst>
          </p:cNvPr>
          <p:cNvSpPr>
            <a:spLocks noGrp="1"/>
          </p:cNvSpPr>
          <p:nvPr>
            <p:ph sz="half" idx="2"/>
          </p:nvPr>
        </p:nvSpPr>
        <p:spPr>
          <a:xfrm>
            <a:off x="621437" y="5322948"/>
            <a:ext cx="8187601" cy="1046102"/>
          </a:xfrm>
        </p:spPr>
        <p:txBody>
          <a:bodyPr/>
          <a:lstStyle/>
          <a:p>
            <a:r>
              <a:rPr lang="en-US" sz="1600" dirty="0"/>
              <a:t>Local storage : 300 </a:t>
            </a:r>
            <a:r>
              <a:rPr lang="en-US" sz="1600" dirty="0" err="1"/>
              <a:t>gb</a:t>
            </a:r>
            <a:endParaRPr lang="en-US" sz="1600" dirty="0"/>
          </a:p>
          <a:p>
            <a:r>
              <a:rPr lang="en-US" sz="1600" dirty="0"/>
              <a:t>NFS storage : Registry and Persistent Volumes</a:t>
            </a:r>
          </a:p>
          <a:p>
            <a:r>
              <a:rPr lang="en-US" sz="1600" dirty="0"/>
              <a:t>Bastion node used for all install activities. Can also be used to stage all software rpms</a:t>
            </a:r>
          </a:p>
          <a:p>
            <a:r>
              <a:rPr lang="en-US" sz="1600" dirty="0"/>
              <a:t>NFS Server can be running on Master3 </a:t>
            </a:r>
          </a:p>
          <a:p>
            <a:endParaRPr lang="en-US" sz="1600" dirty="0"/>
          </a:p>
        </p:txBody>
      </p:sp>
      <p:cxnSp>
        <p:nvCxnSpPr>
          <p:cNvPr id="80" name="Straight Connector 79">
            <a:extLst>
              <a:ext uri="{FF2B5EF4-FFF2-40B4-BE49-F238E27FC236}">
                <a16:creationId xmlns:a16="http://schemas.microsoft.com/office/drawing/2014/main" id="{C8F73810-63EB-43F4-9046-9744EEAA7B4F}"/>
              </a:ext>
            </a:extLst>
          </p:cNvPr>
          <p:cNvCxnSpPr>
            <a:cxnSpLocks/>
            <a:stCxn id="82" idx="3"/>
            <a:endCxn id="17" idx="1"/>
          </p:cNvCxnSpPr>
          <p:nvPr/>
        </p:nvCxnSpPr>
        <p:spPr>
          <a:xfrm>
            <a:off x="1149178" y="3085515"/>
            <a:ext cx="826184" cy="1"/>
          </a:xfrm>
          <a:prstGeom prst="line">
            <a:avLst/>
          </a:prstGeom>
        </p:spPr>
        <p:style>
          <a:lnRef idx="2">
            <a:schemeClr val="accent1"/>
          </a:lnRef>
          <a:fillRef idx="0">
            <a:schemeClr val="accent1"/>
          </a:fillRef>
          <a:effectRef idx="1">
            <a:schemeClr val="accent1"/>
          </a:effectRef>
          <a:fontRef idx="minor">
            <a:schemeClr val="tx1"/>
          </a:fontRef>
        </p:style>
      </p:cxnSp>
      <p:sp>
        <p:nvSpPr>
          <p:cNvPr id="82" name="Rectangle: Rounded Corners 81">
            <a:extLst>
              <a:ext uri="{FF2B5EF4-FFF2-40B4-BE49-F238E27FC236}">
                <a16:creationId xmlns:a16="http://schemas.microsoft.com/office/drawing/2014/main" id="{A5DFB649-14D6-49D3-97AB-353F5BEA1F43}"/>
              </a:ext>
            </a:extLst>
          </p:cNvPr>
          <p:cNvSpPr/>
          <p:nvPr/>
        </p:nvSpPr>
        <p:spPr>
          <a:xfrm>
            <a:off x="164649" y="2563140"/>
            <a:ext cx="984529" cy="1044750"/>
          </a:xfrm>
          <a:prstGeom prst="round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3" name="TextBox 82">
            <a:extLst>
              <a:ext uri="{FF2B5EF4-FFF2-40B4-BE49-F238E27FC236}">
                <a16:creationId xmlns:a16="http://schemas.microsoft.com/office/drawing/2014/main" id="{63F361D6-31A0-4669-9AF3-2B64887740EE}"/>
              </a:ext>
            </a:extLst>
          </p:cNvPr>
          <p:cNvSpPr txBox="1"/>
          <p:nvPr/>
        </p:nvSpPr>
        <p:spPr>
          <a:xfrm>
            <a:off x="158581" y="3626611"/>
            <a:ext cx="1091956" cy="338554"/>
          </a:xfrm>
          <a:prstGeom prst="rect">
            <a:avLst/>
          </a:prstGeom>
          <a:noFill/>
        </p:spPr>
        <p:txBody>
          <a:bodyPr wrap="square" rtlCol="0">
            <a:spAutoFit/>
          </a:bodyPr>
          <a:lstStyle/>
          <a:p>
            <a:pPr algn="ctr"/>
            <a:r>
              <a:rPr lang="en-US" sz="1600" dirty="0"/>
              <a:t>Users</a:t>
            </a:r>
          </a:p>
        </p:txBody>
      </p:sp>
      <p:sp>
        <p:nvSpPr>
          <p:cNvPr id="87" name="Rectangle: Rounded Corners 86">
            <a:extLst>
              <a:ext uri="{FF2B5EF4-FFF2-40B4-BE49-F238E27FC236}">
                <a16:creationId xmlns:a16="http://schemas.microsoft.com/office/drawing/2014/main" id="{9AC2C747-CBDD-4E3F-ABFB-3C6A63B82B28}"/>
              </a:ext>
            </a:extLst>
          </p:cNvPr>
          <p:cNvSpPr/>
          <p:nvPr/>
        </p:nvSpPr>
        <p:spPr>
          <a:xfrm>
            <a:off x="5191425" y="4560802"/>
            <a:ext cx="783943" cy="352284"/>
          </a:xfrm>
          <a:prstGeom prst="round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TextBox 87">
            <a:extLst>
              <a:ext uri="{FF2B5EF4-FFF2-40B4-BE49-F238E27FC236}">
                <a16:creationId xmlns:a16="http://schemas.microsoft.com/office/drawing/2014/main" id="{B32F42E0-8687-40F4-B43B-A53309E9B6A5}"/>
              </a:ext>
            </a:extLst>
          </p:cNvPr>
          <p:cNvSpPr txBox="1"/>
          <p:nvPr/>
        </p:nvSpPr>
        <p:spPr>
          <a:xfrm>
            <a:off x="4490316" y="4577739"/>
            <a:ext cx="2185692" cy="276999"/>
          </a:xfrm>
          <a:prstGeom prst="rect">
            <a:avLst/>
          </a:prstGeom>
          <a:noFill/>
        </p:spPr>
        <p:txBody>
          <a:bodyPr wrap="square" rtlCol="0">
            <a:spAutoFit/>
          </a:bodyPr>
          <a:lstStyle/>
          <a:p>
            <a:pPr algn="ctr"/>
            <a:r>
              <a:rPr lang="en-US" sz="1200" dirty="0"/>
              <a:t>NFS Server</a:t>
            </a:r>
          </a:p>
        </p:txBody>
      </p:sp>
      <p:cxnSp>
        <p:nvCxnSpPr>
          <p:cNvPr id="90" name="Straight Connector 89">
            <a:extLst>
              <a:ext uri="{FF2B5EF4-FFF2-40B4-BE49-F238E27FC236}">
                <a16:creationId xmlns:a16="http://schemas.microsoft.com/office/drawing/2014/main" id="{195137EF-9989-4733-8CCB-694833F9A58F}"/>
              </a:ext>
            </a:extLst>
          </p:cNvPr>
          <p:cNvCxnSpPr>
            <a:cxnSpLocks/>
            <a:stCxn id="88" idx="0"/>
            <a:endCxn id="56" idx="3"/>
          </p:cNvCxnSpPr>
          <p:nvPr/>
        </p:nvCxnSpPr>
        <p:spPr>
          <a:xfrm flipV="1">
            <a:off x="5583162" y="4285397"/>
            <a:ext cx="235" cy="292342"/>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236304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3" name="Title 1"/>
          <p:cNvSpPr>
            <a:spLocks noGrp="1"/>
          </p:cNvSpPr>
          <p:nvPr>
            <p:ph type="title"/>
          </p:nvPr>
        </p:nvSpPr>
        <p:spPr>
          <a:xfrm>
            <a:off x="284085" y="931332"/>
            <a:ext cx="8319542" cy="660400"/>
          </a:xfrm>
        </p:spPr>
        <p:txBody>
          <a:bodyPr/>
          <a:lstStyle/>
          <a:p>
            <a:r>
              <a:rPr lang="en-US" dirty="0"/>
              <a:t> </a:t>
            </a:r>
            <a:r>
              <a:rPr lang="en-US" sz="2000" kern="1200" dirty="0">
                <a:solidFill>
                  <a:srgbClr val="2226DE"/>
                </a:solidFill>
                <a:latin typeface="Arial" pitchFamily="34" charset="0"/>
                <a:cs typeface="+mn-cs"/>
              </a:rPr>
              <a:t>Suggested Deployment Summary for minimum instance with NFS storage (minimum , no DV, db2wh)</a:t>
            </a:r>
          </a:p>
        </p:txBody>
      </p:sp>
      <p:pic>
        <p:nvPicPr>
          <p:cNvPr id="3" name="Picture 2">
            <a:extLst>
              <a:ext uri="{FF2B5EF4-FFF2-40B4-BE49-F238E27FC236}">
                <a16:creationId xmlns:a16="http://schemas.microsoft.com/office/drawing/2014/main" id="{F0D76C61-90DA-4AC6-96DC-CEA8D04A2868}"/>
              </a:ext>
            </a:extLst>
          </p:cNvPr>
          <p:cNvPicPr>
            <a:picLocks noChangeAspect="1"/>
          </p:cNvPicPr>
          <p:nvPr/>
        </p:nvPicPr>
        <p:blipFill>
          <a:blip r:embed="rId3"/>
          <a:stretch>
            <a:fillRect/>
          </a:stretch>
        </p:blipFill>
        <p:spPr>
          <a:xfrm>
            <a:off x="282749" y="1728266"/>
            <a:ext cx="8578501" cy="3401467"/>
          </a:xfrm>
          <a:prstGeom prst="rect">
            <a:avLst/>
          </a:prstGeom>
        </p:spPr>
      </p:pic>
      <p:sp>
        <p:nvSpPr>
          <p:cNvPr id="8" name="Content Placeholder 77">
            <a:extLst>
              <a:ext uri="{FF2B5EF4-FFF2-40B4-BE49-F238E27FC236}">
                <a16:creationId xmlns:a16="http://schemas.microsoft.com/office/drawing/2014/main" id="{5C739180-924A-49F6-A265-1B323E1C2DDE}"/>
              </a:ext>
            </a:extLst>
          </p:cNvPr>
          <p:cNvSpPr txBox="1">
            <a:spLocks/>
          </p:cNvSpPr>
          <p:nvPr/>
        </p:nvSpPr>
        <p:spPr bwMode="auto">
          <a:xfrm>
            <a:off x="621437" y="5322948"/>
            <a:ext cx="8187601" cy="1046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91440" bIns="45720" numCol="1" anchor="t" anchorCtr="0" compatLnSpc="1">
            <a:prstTxWarp prst="textNoShape">
              <a:avLst/>
            </a:prstTxWarp>
          </a:bodyPr>
          <a:lstStyle>
            <a:lvl1pPr marL="176213" indent="-176213" algn="l" rtl="0" eaLnBrk="0" fontAlgn="base" hangingPunct="0">
              <a:spcBef>
                <a:spcPct val="20000"/>
              </a:spcBef>
              <a:spcAft>
                <a:spcPct val="0"/>
              </a:spcAft>
              <a:buClr>
                <a:schemeClr val="tx1"/>
              </a:buClr>
              <a:buFont typeface="Wingdings" pitchFamily="2" charset="2"/>
              <a:buChar char="§"/>
              <a:defRPr sz="2800">
                <a:solidFill>
                  <a:srgbClr val="000000"/>
                </a:solidFill>
                <a:latin typeface="+mn-lt"/>
                <a:ea typeface="MS PGothic" pitchFamily="34" charset="-128"/>
                <a:cs typeface="+mn-cs"/>
              </a:defRPr>
            </a:lvl1pPr>
            <a:lvl2pPr marL="515938" indent="-225425" algn="l" rtl="0" eaLnBrk="0" fontAlgn="base" hangingPunct="0">
              <a:spcBef>
                <a:spcPct val="20000"/>
              </a:spcBef>
              <a:spcAft>
                <a:spcPct val="0"/>
              </a:spcAft>
              <a:buClr>
                <a:schemeClr val="tx1"/>
              </a:buClr>
              <a:buFont typeface="Symbol" pitchFamily="18" charset="2"/>
              <a:buChar char="-"/>
              <a:defRPr sz="2400">
                <a:solidFill>
                  <a:schemeClr val="tx1"/>
                </a:solidFill>
                <a:latin typeface="+mn-lt"/>
                <a:ea typeface="MS PGothic" pitchFamily="34" charset="-128"/>
              </a:defRPr>
            </a:lvl2pPr>
            <a:lvl3pPr marL="804863" indent="-171450" algn="l" rtl="0" eaLnBrk="0" fontAlgn="base" hangingPunct="0">
              <a:spcBef>
                <a:spcPct val="20000"/>
              </a:spcBef>
              <a:spcAft>
                <a:spcPct val="0"/>
              </a:spcAft>
              <a:buClr>
                <a:schemeClr val="tx1"/>
              </a:buClr>
              <a:buChar char="•"/>
              <a:defRPr sz="2000">
                <a:solidFill>
                  <a:schemeClr val="tx1"/>
                </a:solidFill>
                <a:latin typeface="+mn-lt"/>
                <a:ea typeface="MS PGothic" pitchFamily="34" charset="-128"/>
              </a:defRPr>
            </a:lvl3pPr>
            <a:lvl4pPr marL="1430338" indent="-176213" algn="l" rtl="0" eaLnBrk="0" fontAlgn="base" hangingPunct="0">
              <a:spcBef>
                <a:spcPct val="20000"/>
              </a:spcBef>
              <a:spcAft>
                <a:spcPct val="0"/>
              </a:spcAft>
              <a:buClr>
                <a:schemeClr val="tx1"/>
              </a:buClr>
              <a:buChar char="•"/>
              <a:defRPr sz="1800">
                <a:solidFill>
                  <a:schemeClr val="tx1"/>
                </a:solidFill>
                <a:latin typeface="+mn-lt"/>
                <a:ea typeface="MS PGothic" pitchFamily="34" charset="-128"/>
              </a:defRPr>
            </a:lvl4pPr>
            <a:lvl5pPr marL="1719263" indent="-7938" algn="l" rtl="0" eaLnBrk="0" fontAlgn="base" hangingPunct="0">
              <a:spcBef>
                <a:spcPct val="20000"/>
              </a:spcBef>
              <a:spcAft>
                <a:spcPct val="0"/>
              </a:spcAft>
              <a:buClr>
                <a:schemeClr val="tx1"/>
              </a:buClr>
              <a:defRPr sz="1800">
                <a:solidFill>
                  <a:schemeClr val="tx1"/>
                </a:solidFill>
                <a:latin typeface="+mn-lt"/>
                <a:ea typeface="MS PGothic" pitchFamily="34" charset="-128"/>
              </a:defRPr>
            </a:lvl5pPr>
            <a:lvl6pPr marL="2176463" indent="-7938" algn="l" rtl="0" fontAlgn="base">
              <a:spcBef>
                <a:spcPct val="20000"/>
              </a:spcBef>
              <a:spcAft>
                <a:spcPct val="0"/>
              </a:spcAft>
              <a:buClr>
                <a:schemeClr val="tx1"/>
              </a:buClr>
              <a:defRPr sz="1800">
                <a:solidFill>
                  <a:schemeClr val="tx1"/>
                </a:solidFill>
                <a:latin typeface="+mn-lt"/>
                <a:ea typeface="+mn-ea"/>
              </a:defRPr>
            </a:lvl6pPr>
            <a:lvl7pPr marL="2633663" indent="-7938" algn="l" rtl="0" fontAlgn="base">
              <a:spcBef>
                <a:spcPct val="20000"/>
              </a:spcBef>
              <a:spcAft>
                <a:spcPct val="0"/>
              </a:spcAft>
              <a:buClr>
                <a:schemeClr val="tx1"/>
              </a:buClr>
              <a:defRPr sz="1800">
                <a:solidFill>
                  <a:schemeClr val="tx1"/>
                </a:solidFill>
                <a:latin typeface="+mn-lt"/>
                <a:ea typeface="+mn-ea"/>
              </a:defRPr>
            </a:lvl7pPr>
            <a:lvl8pPr marL="3090863" indent="-7938" algn="l" rtl="0" fontAlgn="base">
              <a:spcBef>
                <a:spcPct val="20000"/>
              </a:spcBef>
              <a:spcAft>
                <a:spcPct val="0"/>
              </a:spcAft>
              <a:buClr>
                <a:schemeClr val="tx1"/>
              </a:buClr>
              <a:defRPr sz="1800">
                <a:solidFill>
                  <a:schemeClr val="tx1"/>
                </a:solidFill>
                <a:latin typeface="+mn-lt"/>
                <a:ea typeface="+mn-ea"/>
              </a:defRPr>
            </a:lvl8pPr>
            <a:lvl9pPr marL="3548063" indent="-7938" algn="l" rtl="0" fontAlgn="base">
              <a:spcBef>
                <a:spcPct val="20000"/>
              </a:spcBef>
              <a:spcAft>
                <a:spcPct val="0"/>
              </a:spcAft>
              <a:buClr>
                <a:schemeClr val="tx1"/>
              </a:buClr>
              <a:defRPr sz="1800">
                <a:solidFill>
                  <a:schemeClr val="tx1"/>
                </a:solidFill>
                <a:latin typeface="+mn-lt"/>
                <a:ea typeface="+mn-ea"/>
              </a:defRPr>
            </a:lvl9pPr>
          </a:lstStyle>
          <a:p>
            <a:r>
              <a:rPr lang="en-US" sz="1600" kern="0"/>
              <a:t>Local storage : 300 gb  for root, /tmp and /var/local/docker</a:t>
            </a:r>
          </a:p>
          <a:p>
            <a:r>
              <a:rPr lang="en-US" sz="1600" kern="0"/>
              <a:t>NFS storage : For Registry </a:t>
            </a:r>
          </a:p>
          <a:p>
            <a:r>
              <a:rPr lang="en-US" sz="1600" kern="0"/>
              <a:t>Portworx storage for Persistent Volumes. Add 1 additional 700 gb disk per worker node </a:t>
            </a:r>
          </a:p>
          <a:p>
            <a:r>
              <a:rPr lang="en-US" sz="1600" kern="0"/>
              <a:t>Bastion node used for all install activities. Can also be used to stage all software rpms</a:t>
            </a:r>
          </a:p>
          <a:p>
            <a:r>
              <a:rPr lang="en-US" sz="1600" kern="0"/>
              <a:t>NFS Server can be running on Master3 </a:t>
            </a:r>
          </a:p>
          <a:p>
            <a:endParaRPr lang="en-US" sz="1600" kern="0" dirty="0"/>
          </a:p>
        </p:txBody>
      </p:sp>
    </p:spTree>
    <p:extLst>
      <p:ext uri="{BB962C8B-B14F-4D97-AF65-F5344CB8AC3E}">
        <p14:creationId xmlns:p14="http://schemas.microsoft.com/office/powerpoint/2010/main" val="21275006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C671A-2824-466C-93DF-C50F6D85DD5B}"/>
              </a:ext>
            </a:extLst>
          </p:cNvPr>
          <p:cNvSpPr>
            <a:spLocks noGrp="1"/>
          </p:cNvSpPr>
          <p:nvPr>
            <p:ph type="title"/>
          </p:nvPr>
        </p:nvSpPr>
        <p:spPr>
          <a:xfrm>
            <a:off x="158581" y="646991"/>
            <a:ext cx="8545512" cy="551494"/>
          </a:xfrm>
        </p:spPr>
        <p:txBody>
          <a:bodyPr/>
          <a:lstStyle/>
          <a:p>
            <a:r>
              <a:rPr lang="en-US" dirty="0"/>
              <a:t>Installation setup with NFS and </a:t>
            </a:r>
            <a:r>
              <a:rPr lang="en-US" dirty="0" err="1"/>
              <a:t>Portworx</a:t>
            </a:r>
            <a:r>
              <a:rPr lang="en-US" dirty="0"/>
              <a:t> storage</a:t>
            </a:r>
          </a:p>
        </p:txBody>
      </p:sp>
      <p:sp>
        <p:nvSpPr>
          <p:cNvPr id="5" name="Rectangle: Rounded Corners 4">
            <a:extLst>
              <a:ext uri="{FF2B5EF4-FFF2-40B4-BE49-F238E27FC236}">
                <a16:creationId xmlns:a16="http://schemas.microsoft.com/office/drawing/2014/main" id="{B9045C9F-EBA1-408A-8A33-527BE8A6025F}"/>
              </a:ext>
            </a:extLst>
          </p:cNvPr>
          <p:cNvSpPr/>
          <p:nvPr/>
        </p:nvSpPr>
        <p:spPr>
          <a:xfrm>
            <a:off x="1557331" y="1494059"/>
            <a:ext cx="6743290" cy="3539579"/>
          </a:xfrm>
          <a:prstGeom prst="round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Rounded Corners 6">
            <a:extLst>
              <a:ext uri="{FF2B5EF4-FFF2-40B4-BE49-F238E27FC236}">
                <a16:creationId xmlns:a16="http://schemas.microsoft.com/office/drawing/2014/main" id="{44E2E728-586A-4DE6-B31C-D8425C89ECFB}"/>
              </a:ext>
            </a:extLst>
          </p:cNvPr>
          <p:cNvSpPr/>
          <p:nvPr/>
        </p:nvSpPr>
        <p:spPr>
          <a:xfrm>
            <a:off x="4163015" y="1547613"/>
            <a:ext cx="800467" cy="492392"/>
          </a:xfrm>
          <a:prstGeom prst="round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7E2F61DC-D8E6-4B62-B889-1A564BF9D3E5}"/>
              </a:ext>
            </a:extLst>
          </p:cNvPr>
          <p:cNvSpPr txBox="1"/>
          <p:nvPr/>
        </p:nvSpPr>
        <p:spPr>
          <a:xfrm>
            <a:off x="4017817" y="3109329"/>
            <a:ext cx="1068403" cy="369332"/>
          </a:xfrm>
          <a:prstGeom prst="rect">
            <a:avLst/>
          </a:prstGeom>
          <a:noFill/>
        </p:spPr>
        <p:txBody>
          <a:bodyPr wrap="square" rtlCol="0">
            <a:spAutoFit/>
          </a:bodyPr>
          <a:lstStyle/>
          <a:p>
            <a:pPr algn="ctr"/>
            <a:r>
              <a:rPr lang="en-US" dirty="0"/>
              <a:t>Master</a:t>
            </a:r>
          </a:p>
        </p:txBody>
      </p:sp>
      <p:sp>
        <p:nvSpPr>
          <p:cNvPr id="15" name="Rectangle: Rounded Corners 14">
            <a:extLst>
              <a:ext uri="{FF2B5EF4-FFF2-40B4-BE49-F238E27FC236}">
                <a16:creationId xmlns:a16="http://schemas.microsoft.com/office/drawing/2014/main" id="{9CD38CDC-5920-4404-9439-BB33F45E9C33}"/>
              </a:ext>
            </a:extLst>
          </p:cNvPr>
          <p:cNvSpPr/>
          <p:nvPr/>
        </p:nvSpPr>
        <p:spPr>
          <a:xfrm>
            <a:off x="1973031" y="2615575"/>
            <a:ext cx="1128942" cy="902216"/>
          </a:xfrm>
          <a:prstGeom prst="round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66B97268-8244-4BB0-ACB7-6B0FF200BF55}"/>
              </a:ext>
            </a:extLst>
          </p:cNvPr>
          <p:cNvSpPr txBox="1"/>
          <p:nvPr/>
        </p:nvSpPr>
        <p:spPr>
          <a:xfrm>
            <a:off x="4100799" y="1656028"/>
            <a:ext cx="985421" cy="307777"/>
          </a:xfrm>
          <a:prstGeom prst="rect">
            <a:avLst/>
          </a:prstGeom>
          <a:noFill/>
        </p:spPr>
        <p:txBody>
          <a:bodyPr wrap="square" rtlCol="0">
            <a:spAutoFit/>
          </a:bodyPr>
          <a:lstStyle/>
          <a:p>
            <a:pPr algn="ctr"/>
            <a:r>
              <a:rPr lang="en-US" sz="1400" dirty="0"/>
              <a:t>Bastion</a:t>
            </a:r>
          </a:p>
        </p:txBody>
      </p:sp>
      <p:sp>
        <p:nvSpPr>
          <p:cNvPr id="17" name="TextBox 16">
            <a:extLst>
              <a:ext uri="{FF2B5EF4-FFF2-40B4-BE49-F238E27FC236}">
                <a16:creationId xmlns:a16="http://schemas.microsoft.com/office/drawing/2014/main" id="{3F2C5A46-EC0D-4E22-8F7E-5F756E642FCB}"/>
              </a:ext>
            </a:extLst>
          </p:cNvPr>
          <p:cNvSpPr txBox="1"/>
          <p:nvPr/>
        </p:nvSpPr>
        <p:spPr>
          <a:xfrm>
            <a:off x="1975362" y="2793128"/>
            <a:ext cx="1091956" cy="584775"/>
          </a:xfrm>
          <a:prstGeom prst="rect">
            <a:avLst/>
          </a:prstGeom>
          <a:noFill/>
        </p:spPr>
        <p:txBody>
          <a:bodyPr wrap="square" rtlCol="0">
            <a:spAutoFit/>
          </a:bodyPr>
          <a:lstStyle/>
          <a:p>
            <a:pPr algn="ctr"/>
            <a:r>
              <a:rPr lang="en-US" sz="1600" dirty="0"/>
              <a:t>Load Balancer</a:t>
            </a:r>
          </a:p>
        </p:txBody>
      </p:sp>
      <p:sp>
        <p:nvSpPr>
          <p:cNvPr id="18" name="Rectangle: Rounded Corners 17">
            <a:extLst>
              <a:ext uri="{FF2B5EF4-FFF2-40B4-BE49-F238E27FC236}">
                <a16:creationId xmlns:a16="http://schemas.microsoft.com/office/drawing/2014/main" id="{3D7CA7E3-7EAE-409B-B9F4-66E3B04378C6}"/>
              </a:ext>
            </a:extLst>
          </p:cNvPr>
          <p:cNvSpPr/>
          <p:nvPr/>
        </p:nvSpPr>
        <p:spPr>
          <a:xfrm>
            <a:off x="3702856" y="2614766"/>
            <a:ext cx="1128942" cy="902216"/>
          </a:xfrm>
          <a:prstGeom prst="round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Rounded Corners 18">
            <a:extLst>
              <a:ext uri="{FF2B5EF4-FFF2-40B4-BE49-F238E27FC236}">
                <a16:creationId xmlns:a16="http://schemas.microsoft.com/office/drawing/2014/main" id="{D20273C5-7A0B-4F6D-9615-F26DBD57E0FB}"/>
              </a:ext>
            </a:extLst>
          </p:cNvPr>
          <p:cNvSpPr/>
          <p:nvPr/>
        </p:nvSpPr>
        <p:spPr>
          <a:xfrm>
            <a:off x="3855256" y="2767166"/>
            <a:ext cx="1128942" cy="902216"/>
          </a:xfrm>
          <a:prstGeom prst="round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Rounded Corners 19">
            <a:extLst>
              <a:ext uri="{FF2B5EF4-FFF2-40B4-BE49-F238E27FC236}">
                <a16:creationId xmlns:a16="http://schemas.microsoft.com/office/drawing/2014/main" id="{E8A5CBEC-A661-449F-A8A3-2A21D0F0467F}"/>
              </a:ext>
            </a:extLst>
          </p:cNvPr>
          <p:cNvSpPr/>
          <p:nvPr/>
        </p:nvSpPr>
        <p:spPr>
          <a:xfrm>
            <a:off x="4007656" y="2919566"/>
            <a:ext cx="1128942" cy="902216"/>
          </a:xfrm>
          <a:prstGeom prst="round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E180FFF6-0B66-4BEF-B617-C85D514F79D7}"/>
              </a:ext>
            </a:extLst>
          </p:cNvPr>
          <p:cNvSpPr txBox="1"/>
          <p:nvPr/>
        </p:nvSpPr>
        <p:spPr>
          <a:xfrm>
            <a:off x="6052442" y="3147650"/>
            <a:ext cx="1068403" cy="369332"/>
          </a:xfrm>
          <a:prstGeom prst="rect">
            <a:avLst/>
          </a:prstGeom>
          <a:noFill/>
        </p:spPr>
        <p:txBody>
          <a:bodyPr wrap="square" rtlCol="0">
            <a:spAutoFit/>
          </a:bodyPr>
          <a:lstStyle/>
          <a:p>
            <a:pPr algn="ctr"/>
            <a:r>
              <a:rPr lang="en-US" dirty="0"/>
              <a:t>Worker</a:t>
            </a:r>
          </a:p>
        </p:txBody>
      </p:sp>
      <p:sp>
        <p:nvSpPr>
          <p:cNvPr id="22" name="Rectangle: Rounded Corners 21">
            <a:extLst>
              <a:ext uri="{FF2B5EF4-FFF2-40B4-BE49-F238E27FC236}">
                <a16:creationId xmlns:a16="http://schemas.microsoft.com/office/drawing/2014/main" id="{3273C9E7-8D3C-4253-BE99-518CC6E36E50}"/>
              </a:ext>
            </a:extLst>
          </p:cNvPr>
          <p:cNvSpPr/>
          <p:nvPr/>
        </p:nvSpPr>
        <p:spPr>
          <a:xfrm>
            <a:off x="5737481" y="2653087"/>
            <a:ext cx="1128942" cy="902216"/>
          </a:xfrm>
          <a:prstGeom prst="round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Rounded Corners 22">
            <a:extLst>
              <a:ext uri="{FF2B5EF4-FFF2-40B4-BE49-F238E27FC236}">
                <a16:creationId xmlns:a16="http://schemas.microsoft.com/office/drawing/2014/main" id="{1C8E9D7A-C499-41DE-8A01-CFCCCF7DCF3A}"/>
              </a:ext>
            </a:extLst>
          </p:cNvPr>
          <p:cNvSpPr/>
          <p:nvPr/>
        </p:nvSpPr>
        <p:spPr>
          <a:xfrm>
            <a:off x="5889881" y="2805487"/>
            <a:ext cx="1128942" cy="902216"/>
          </a:xfrm>
          <a:prstGeom prst="round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Rounded Corners 23">
            <a:extLst>
              <a:ext uri="{FF2B5EF4-FFF2-40B4-BE49-F238E27FC236}">
                <a16:creationId xmlns:a16="http://schemas.microsoft.com/office/drawing/2014/main" id="{4B634B5E-3EE0-45B8-81CD-3A526162FED7}"/>
              </a:ext>
            </a:extLst>
          </p:cNvPr>
          <p:cNvSpPr/>
          <p:nvPr/>
        </p:nvSpPr>
        <p:spPr>
          <a:xfrm>
            <a:off x="6042281" y="2957887"/>
            <a:ext cx="1128942" cy="902216"/>
          </a:xfrm>
          <a:prstGeom prst="round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6" name="Straight Connector 25">
            <a:extLst>
              <a:ext uri="{FF2B5EF4-FFF2-40B4-BE49-F238E27FC236}">
                <a16:creationId xmlns:a16="http://schemas.microsoft.com/office/drawing/2014/main" id="{9B0700E4-8337-43A8-AC66-845286CDBCAC}"/>
              </a:ext>
            </a:extLst>
          </p:cNvPr>
          <p:cNvCxnSpPr>
            <a:cxnSpLocks/>
            <a:stCxn id="15" idx="3"/>
            <a:endCxn id="18" idx="1"/>
          </p:cNvCxnSpPr>
          <p:nvPr/>
        </p:nvCxnSpPr>
        <p:spPr>
          <a:xfrm flipV="1">
            <a:off x="3101973" y="3065874"/>
            <a:ext cx="600883" cy="80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E47B7D39-8168-415E-8CB2-76638027BDDE}"/>
              </a:ext>
            </a:extLst>
          </p:cNvPr>
          <p:cNvCxnSpPr>
            <a:cxnSpLocks/>
          </p:cNvCxnSpPr>
          <p:nvPr/>
        </p:nvCxnSpPr>
        <p:spPr>
          <a:xfrm flipV="1">
            <a:off x="5116348" y="3293995"/>
            <a:ext cx="600883" cy="80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1" name="Straight Connector 30">
            <a:extLst>
              <a:ext uri="{FF2B5EF4-FFF2-40B4-BE49-F238E27FC236}">
                <a16:creationId xmlns:a16="http://schemas.microsoft.com/office/drawing/2014/main" id="{C648E369-0858-4E71-8F8D-6012C6293BB8}"/>
              </a:ext>
            </a:extLst>
          </p:cNvPr>
          <p:cNvCxnSpPr>
            <a:cxnSpLocks/>
          </p:cNvCxnSpPr>
          <p:nvPr/>
        </p:nvCxnSpPr>
        <p:spPr>
          <a:xfrm flipV="1">
            <a:off x="2420277" y="2229545"/>
            <a:ext cx="4470719" cy="10643"/>
          </a:xfrm>
          <a:prstGeom prst="line">
            <a:avLst/>
          </a:prstGeom>
          <a:ln>
            <a:solidFill>
              <a:schemeClr val="accent2">
                <a:lumMod val="40000"/>
                <a:lumOff val="60000"/>
              </a:schemeClr>
            </a:solidFill>
          </a:ln>
        </p:spPr>
        <p:style>
          <a:lnRef idx="2">
            <a:schemeClr val="accent1"/>
          </a:lnRef>
          <a:fillRef idx="0">
            <a:schemeClr val="accent1"/>
          </a:fillRef>
          <a:effectRef idx="1">
            <a:schemeClr val="accent1"/>
          </a:effectRef>
          <a:fontRef idx="minor">
            <a:schemeClr val="tx1"/>
          </a:fontRef>
        </p:style>
      </p:cxnSp>
      <p:cxnSp>
        <p:nvCxnSpPr>
          <p:cNvPr id="45" name="Straight Connector 44">
            <a:extLst>
              <a:ext uri="{FF2B5EF4-FFF2-40B4-BE49-F238E27FC236}">
                <a16:creationId xmlns:a16="http://schemas.microsoft.com/office/drawing/2014/main" id="{2661D2C0-819D-4DB2-9CA8-B9B90C16C658}"/>
              </a:ext>
            </a:extLst>
          </p:cNvPr>
          <p:cNvCxnSpPr>
            <a:stCxn id="7" idx="2"/>
          </p:cNvCxnSpPr>
          <p:nvPr/>
        </p:nvCxnSpPr>
        <p:spPr>
          <a:xfrm>
            <a:off x="4563249" y="2040005"/>
            <a:ext cx="8878" cy="200183"/>
          </a:xfrm>
          <a:prstGeom prst="line">
            <a:avLst/>
          </a:prstGeom>
        </p:spPr>
        <p:style>
          <a:lnRef idx="2">
            <a:schemeClr val="accent1"/>
          </a:lnRef>
          <a:fillRef idx="0">
            <a:schemeClr val="accent1"/>
          </a:fillRef>
          <a:effectRef idx="1">
            <a:schemeClr val="accent1"/>
          </a:effectRef>
          <a:fontRef idx="minor">
            <a:schemeClr val="tx1"/>
          </a:fontRef>
        </p:style>
      </p:cxnSp>
      <p:cxnSp>
        <p:nvCxnSpPr>
          <p:cNvPr id="47" name="Straight Connector 46">
            <a:extLst>
              <a:ext uri="{FF2B5EF4-FFF2-40B4-BE49-F238E27FC236}">
                <a16:creationId xmlns:a16="http://schemas.microsoft.com/office/drawing/2014/main" id="{7DFE8C3C-9A65-4311-AFDB-AE88B2EA512B}"/>
              </a:ext>
            </a:extLst>
          </p:cNvPr>
          <p:cNvCxnSpPr>
            <a:stCxn id="22" idx="0"/>
          </p:cNvCxnSpPr>
          <p:nvPr/>
        </p:nvCxnSpPr>
        <p:spPr>
          <a:xfrm flipV="1">
            <a:off x="6301952" y="2249745"/>
            <a:ext cx="0" cy="403342"/>
          </a:xfrm>
          <a:prstGeom prst="line">
            <a:avLst/>
          </a:prstGeom>
        </p:spPr>
        <p:style>
          <a:lnRef idx="2">
            <a:schemeClr val="accent1"/>
          </a:lnRef>
          <a:fillRef idx="0">
            <a:schemeClr val="accent1"/>
          </a:fillRef>
          <a:effectRef idx="1">
            <a:schemeClr val="accent1"/>
          </a:effectRef>
          <a:fontRef idx="minor">
            <a:schemeClr val="tx1"/>
          </a:fontRef>
        </p:style>
      </p:cxnSp>
      <p:cxnSp>
        <p:nvCxnSpPr>
          <p:cNvPr id="49" name="Straight Connector 48">
            <a:extLst>
              <a:ext uri="{FF2B5EF4-FFF2-40B4-BE49-F238E27FC236}">
                <a16:creationId xmlns:a16="http://schemas.microsoft.com/office/drawing/2014/main" id="{67B43024-C79B-46D4-A174-119EAF141BFD}"/>
              </a:ext>
            </a:extLst>
          </p:cNvPr>
          <p:cNvCxnSpPr>
            <a:stCxn id="18" idx="0"/>
          </p:cNvCxnSpPr>
          <p:nvPr/>
        </p:nvCxnSpPr>
        <p:spPr>
          <a:xfrm flipV="1">
            <a:off x="4267327" y="2240188"/>
            <a:ext cx="0" cy="374578"/>
          </a:xfrm>
          <a:prstGeom prst="line">
            <a:avLst/>
          </a:prstGeom>
        </p:spPr>
        <p:style>
          <a:lnRef idx="2">
            <a:schemeClr val="accent1"/>
          </a:lnRef>
          <a:fillRef idx="0">
            <a:schemeClr val="accent1"/>
          </a:fillRef>
          <a:effectRef idx="1">
            <a:schemeClr val="accent1"/>
          </a:effectRef>
          <a:fontRef idx="minor">
            <a:schemeClr val="tx1"/>
          </a:fontRef>
        </p:style>
      </p:cxnSp>
      <p:cxnSp>
        <p:nvCxnSpPr>
          <p:cNvPr id="51" name="Straight Connector 50">
            <a:extLst>
              <a:ext uri="{FF2B5EF4-FFF2-40B4-BE49-F238E27FC236}">
                <a16:creationId xmlns:a16="http://schemas.microsoft.com/office/drawing/2014/main" id="{A8DE39FC-05EE-4BD8-A019-992F45460B1C}"/>
              </a:ext>
            </a:extLst>
          </p:cNvPr>
          <p:cNvCxnSpPr>
            <a:stCxn id="15" idx="0"/>
          </p:cNvCxnSpPr>
          <p:nvPr/>
        </p:nvCxnSpPr>
        <p:spPr>
          <a:xfrm flipV="1">
            <a:off x="2537502" y="2240188"/>
            <a:ext cx="0" cy="375387"/>
          </a:xfrm>
          <a:prstGeom prst="line">
            <a:avLst/>
          </a:prstGeom>
        </p:spPr>
        <p:style>
          <a:lnRef idx="2">
            <a:schemeClr val="accent1"/>
          </a:lnRef>
          <a:fillRef idx="0">
            <a:schemeClr val="accent1"/>
          </a:fillRef>
          <a:effectRef idx="1">
            <a:schemeClr val="accent1"/>
          </a:effectRef>
          <a:fontRef idx="minor">
            <a:schemeClr val="tx1"/>
          </a:fontRef>
        </p:style>
      </p:cxnSp>
      <p:sp>
        <p:nvSpPr>
          <p:cNvPr id="52" name="Cylinder 51">
            <a:extLst>
              <a:ext uri="{FF2B5EF4-FFF2-40B4-BE49-F238E27FC236}">
                <a16:creationId xmlns:a16="http://schemas.microsoft.com/office/drawing/2014/main" id="{72DF9723-7773-4261-8394-5B4D6331BE9B}"/>
              </a:ext>
            </a:extLst>
          </p:cNvPr>
          <p:cNvSpPr/>
          <p:nvPr/>
        </p:nvSpPr>
        <p:spPr>
          <a:xfrm>
            <a:off x="2218870" y="3746595"/>
            <a:ext cx="653944" cy="292669"/>
          </a:xfrm>
          <a:prstGeom prst="can">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a:solidFill>
                  <a:schemeClr val="tx1"/>
                </a:solidFill>
              </a:rPr>
              <a:t>Local</a:t>
            </a:r>
          </a:p>
        </p:txBody>
      </p:sp>
      <p:sp>
        <p:nvSpPr>
          <p:cNvPr id="53" name="Cylinder 52">
            <a:extLst>
              <a:ext uri="{FF2B5EF4-FFF2-40B4-BE49-F238E27FC236}">
                <a16:creationId xmlns:a16="http://schemas.microsoft.com/office/drawing/2014/main" id="{FC5B4E13-A7B3-459D-90C6-5050C143D8D2}"/>
              </a:ext>
            </a:extLst>
          </p:cNvPr>
          <p:cNvSpPr/>
          <p:nvPr/>
        </p:nvSpPr>
        <p:spPr>
          <a:xfrm>
            <a:off x="3828973" y="4033054"/>
            <a:ext cx="653944" cy="292669"/>
          </a:xfrm>
          <a:prstGeom prst="can">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a:solidFill>
                  <a:schemeClr val="tx1"/>
                </a:solidFill>
              </a:rPr>
              <a:t>Local</a:t>
            </a:r>
          </a:p>
        </p:txBody>
      </p:sp>
      <p:sp>
        <p:nvSpPr>
          <p:cNvPr id="54" name="Cylinder 53">
            <a:extLst>
              <a:ext uri="{FF2B5EF4-FFF2-40B4-BE49-F238E27FC236}">
                <a16:creationId xmlns:a16="http://schemas.microsoft.com/office/drawing/2014/main" id="{EB57646B-0254-4679-BA63-86DD23332218}"/>
              </a:ext>
            </a:extLst>
          </p:cNvPr>
          <p:cNvSpPr/>
          <p:nvPr/>
        </p:nvSpPr>
        <p:spPr>
          <a:xfrm>
            <a:off x="6683642" y="4084013"/>
            <a:ext cx="653944" cy="292669"/>
          </a:xfrm>
          <a:prstGeom prst="can">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a:solidFill>
                  <a:schemeClr val="tx1"/>
                </a:solidFill>
              </a:rPr>
              <a:t>Local</a:t>
            </a:r>
          </a:p>
        </p:txBody>
      </p:sp>
      <p:sp>
        <p:nvSpPr>
          <p:cNvPr id="56" name="Cylinder 55">
            <a:extLst>
              <a:ext uri="{FF2B5EF4-FFF2-40B4-BE49-F238E27FC236}">
                <a16:creationId xmlns:a16="http://schemas.microsoft.com/office/drawing/2014/main" id="{73421760-E87C-4CA1-BAC4-7D662930B82D}"/>
              </a:ext>
            </a:extLst>
          </p:cNvPr>
          <p:cNvSpPr/>
          <p:nvPr/>
        </p:nvSpPr>
        <p:spPr>
          <a:xfrm>
            <a:off x="4984198" y="3992728"/>
            <a:ext cx="1198398" cy="292669"/>
          </a:xfrm>
          <a:prstGeom prst="can">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a:solidFill>
                  <a:schemeClr val="tx1"/>
                </a:solidFill>
              </a:rPr>
              <a:t>NFS Registry</a:t>
            </a:r>
          </a:p>
        </p:txBody>
      </p:sp>
      <p:cxnSp>
        <p:nvCxnSpPr>
          <p:cNvPr id="58" name="Straight Connector 57">
            <a:extLst>
              <a:ext uri="{FF2B5EF4-FFF2-40B4-BE49-F238E27FC236}">
                <a16:creationId xmlns:a16="http://schemas.microsoft.com/office/drawing/2014/main" id="{871FD39B-9169-4786-80F8-6B4B637967A1}"/>
              </a:ext>
            </a:extLst>
          </p:cNvPr>
          <p:cNvCxnSpPr>
            <a:cxnSpLocks/>
            <a:stCxn id="15" idx="2"/>
          </p:cNvCxnSpPr>
          <p:nvPr/>
        </p:nvCxnSpPr>
        <p:spPr>
          <a:xfrm>
            <a:off x="2537502" y="3517791"/>
            <a:ext cx="0" cy="219299"/>
          </a:xfrm>
          <a:prstGeom prst="line">
            <a:avLst/>
          </a:prstGeom>
          <a:ln>
            <a:solidFill>
              <a:srgbClr val="92D050"/>
            </a:solidFill>
          </a:ln>
        </p:spPr>
        <p:style>
          <a:lnRef idx="2">
            <a:schemeClr val="accent1"/>
          </a:lnRef>
          <a:fillRef idx="0">
            <a:schemeClr val="accent1"/>
          </a:fillRef>
          <a:effectRef idx="1">
            <a:schemeClr val="accent1"/>
          </a:effectRef>
          <a:fontRef idx="minor">
            <a:schemeClr val="tx1"/>
          </a:fontRef>
        </p:style>
      </p:cxnSp>
      <p:cxnSp>
        <p:nvCxnSpPr>
          <p:cNvPr id="60" name="Straight Connector 59">
            <a:extLst>
              <a:ext uri="{FF2B5EF4-FFF2-40B4-BE49-F238E27FC236}">
                <a16:creationId xmlns:a16="http://schemas.microsoft.com/office/drawing/2014/main" id="{AC68F25C-CC2C-4810-823C-98A7C6814201}"/>
              </a:ext>
            </a:extLst>
          </p:cNvPr>
          <p:cNvCxnSpPr>
            <a:cxnSpLocks/>
          </p:cNvCxnSpPr>
          <p:nvPr/>
        </p:nvCxnSpPr>
        <p:spPr>
          <a:xfrm>
            <a:off x="4163015" y="3810460"/>
            <a:ext cx="0" cy="219299"/>
          </a:xfrm>
          <a:prstGeom prst="line">
            <a:avLst/>
          </a:prstGeom>
          <a:ln>
            <a:solidFill>
              <a:srgbClr val="92D050"/>
            </a:solidFill>
          </a:ln>
        </p:spPr>
        <p:style>
          <a:lnRef idx="2">
            <a:schemeClr val="accent1"/>
          </a:lnRef>
          <a:fillRef idx="0">
            <a:schemeClr val="accent1"/>
          </a:fillRef>
          <a:effectRef idx="1">
            <a:schemeClr val="accent1"/>
          </a:effectRef>
          <a:fontRef idx="minor">
            <a:schemeClr val="tx1"/>
          </a:fontRef>
        </p:style>
      </p:cxnSp>
      <p:cxnSp>
        <p:nvCxnSpPr>
          <p:cNvPr id="61" name="Straight Connector 60">
            <a:extLst>
              <a:ext uri="{FF2B5EF4-FFF2-40B4-BE49-F238E27FC236}">
                <a16:creationId xmlns:a16="http://schemas.microsoft.com/office/drawing/2014/main" id="{03CA2E3F-084E-4FBF-BA61-789AE2E11B76}"/>
              </a:ext>
            </a:extLst>
          </p:cNvPr>
          <p:cNvCxnSpPr>
            <a:cxnSpLocks/>
          </p:cNvCxnSpPr>
          <p:nvPr/>
        </p:nvCxnSpPr>
        <p:spPr>
          <a:xfrm>
            <a:off x="5096302" y="3746595"/>
            <a:ext cx="0" cy="263283"/>
          </a:xfrm>
          <a:prstGeom prst="line">
            <a:avLst/>
          </a:prstGeom>
          <a:ln>
            <a:solidFill>
              <a:srgbClr val="92D050"/>
            </a:solidFill>
          </a:ln>
        </p:spPr>
        <p:style>
          <a:lnRef idx="2">
            <a:schemeClr val="accent1"/>
          </a:lnRef>
          <a:fillRef idx="0">
            <a:schemeClr val="accent1"/>
          </a:fillRef>
          <a:effectRef idx="1">
            <a:schemeClr val="accent1"/>
          </a:effectRef>
          <a:fontRef idx="minor">
            <a:schemeClr val="tx1"/>
          </a:fontRef>
        </p:style>
      </p:cxnSp>
      <p:cxnSp>
        <p:nvCxnSpPr>
          <p:cNvPr id="62" name="Straight Connector 61">
            <a:extLst>
              <a:ext uri="{FF2B5EF4-FFF2-40B4-BE49-F238E27FC236}">
                <a16:creationId xmlns:a16="http://schemas.microsoft.com/office/drawing/2014/main" id="{99E71039-2FAB-4D42-8573-268C92837282}"/>
              </a:ext>
            </a:extLst>
          </p:cNvPr>
          <p:cNvCxnSpPr>
            <a:cxnSpLocks/>
          </p:cNvCxnSpPr>
          <p:nvPr/>
        </p:nvCxnSpPr>
        <p:spPr>
          <a:xfrm>
            <a:off x="6005960" y="3707703"/>
            <a:ext cx="0" cy="302175"/>
          </a:xfrm>
          <a:prstGeom prst="line">
            <a:avLst/>
          </a:prstGeom>
          <a:ln>
            <a:solidFill>
              <a:srgbClr val="92D050"/>
            </a:solidFill>
          </a:ln>
        </p:spPr>
        <p:style>
          <a:lnRef idx="2">
            <a:schemeClr val="accent1"/>
          </a:lnRef>
          <a:fillRef idx="0">
            <a:schemeClr val="accent1"/>
          </a:fillRef>
          <a:effectRef idx="1">
            <a:schemeClr val="accent1"/>
          </a:effectRef>
          <a:fontRef idx="minor">
            <a:schemeClr val="tx1"/>
          </a:fontRef>
        </p:style>
      </p:cxnSp>
      <p:cxnSp>
        <p:nvCxnSpPr>
          <p:cNvPr id="63" name="Straight Connector 62">
            <a:extLst>
              <a:ext uri="{FF2B5EF4-FFF2-40B4-BE49-F238E27FC236}">
                <a16:creationId xmlns:a16="http://schemas.microsoft.com/office/drawing/2014/main" id="{030F1FED-E5B4-4FB4-B1EC-B40337D31475}"/>
              </a:ext>
            </a:extLst>
          </p:cNvPr>
          <p:cNvCxnSpPr>
            <a:cxnSpLocks/>
          </p:cNvCxnSpPr>
          <p:nvPr/>
        </p:nvCxnSpPr>
        <p:spPr>
          <a:xfrm>
            <a:off x="7010614" y="3856245"/>
            <a:ext cx="0" cy="219299"/>
          </a:xfrm>
          <a:prstGeom prst="line">
            <a:avLst/>
          </a:prstGeom>
          <a:ln>
            <a:solidFill>
              <a:srgbClr val="92D050"/>
            </a:solidFill>
          </a:ln>
        </p:spPr>
        <p:style>
          <a:lnRef idx="2">
            <a:schemeClr val="accent1"/>
          </a:lnRef>
          <a:fillRef idx="0">
            <a:schemeClr val="accent1"/>
          </a:fillRef>
          <a:effectRef idx="1">
            <a:schemeClr val="accent1"/>
          </a:effectRef>
          <a:fontRef idx="minor">
            <a:schemeClr val="tx1"/>
          </a:fontRef>
        </p:style>
      </p:cxnSp>
      <p:sp>
        <p:nvSpPr>
          <p:cNvPr id="68" name="Cylinder 67">
            <a:extLst>
              <a:ext uri="{FF2B5EF4-FFF2-40B4-BE49-F238E27FC236}">
                <a16:creationId xmlns:a16="http://schemas.microsoft.com/office/drawing/2014/main" id="{5EE51A3E-CA4C-45B4-850D-8E88E0D62A60}"/>
              </a:ext>
            </a:extLst>
          </p:cNvPr>
          <p:cNvSpPr/>
          <p:nvPr/>
        </p:nvSpPr>
        <p:spPr>
          <a:xfrm>
            <a:off x="5235937" y="1636548"/>
            <a:ext cx="653944" cy="292669"/>
          </a:xfrm>
          <a:prstGeom prst="can">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a:solidFill>
                  <a:schemeClr val="tx1"/>
                </a:solidFill>
              </a:rPr>
              <a:t>Local</a:t>
            </a:r>
          </a:p>
        </p:txBody>
      </p:sp>
      <p:cxnSp>
        <p:nvCxnSpPr>
          <p:cNvPr id="70" name="Straight Connector 69">
            <a:extLst>
              <a:ext uri="{FF2B5EF4-FFF2-40B4-BE49-F238E27FC236}">
                <a16:creationId xmlns:a16="http://schemas.microsoft.com/office/drawing/2014/main" id="{F454C2D0-1321-4EE5-8812-FFEA7DC91C10}"/>
              </a:ext>
            </a:extLst>
          </p:cNvPr>
          <p:cNvCxnSpPr>
            <a:cxnSpLocks/>
            <a:stCxn id="68" idx="2"/>
          </p:cNvCxnSpPr>
          <p:nvPr/>
        </p:nvCxnSpPr>
        <p:spPr>
          <a:xfrm flipH="1">
            <a:off x="4963483" y="1782883"/>
            <a:ext cx="272454" cy="0"/>
          </a:xfrm>
          <a:prstGeom prst="line">
            <a:avLst/>
          </a:prstGeom>
          <a:ln>
            <a:solidFill>
              <a:srgbClr val="92D050"/>
            </a:solidFill>
          </a:ln>
        </p:spPr>
        <p:style>
          <a:lnRef idx="2">
            <a:schemeClr val="accent1"/>
          </a:lnRef>
          <a:fillRef idx="0">
            <a:schemeClr val="accent1"/>
          </a:fillRef>
          <a:effectRef idx="1">
            <a:schemeClr val="accent1"/>
          </a:effectRef>
          <a:fontRef idx="minor">
            <a:schemeClr val="tx1"/>
          </a:fontRef>
        </p:style>
      </p:cxnSp>
      <p:pic>
        <p:nvPicPr>
          <p:cNvPr id="77" name="Graphic 76" descr="Female Profile">
            <a:extLst>
              <a:ext uri="{FF2B5EF4-FFF2-40B4-BE49-F238E27FC236}">
                <a16:creationId xmlns:a16="http://schemas.microsoft.com/office/drawing/2014/main" id="{E6E9A46D-2F0B-4ABB-821F-7F60B8F1B73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4400" y="2608674"/>
            <a:ext cx="914400" cy="914400"/>
          </a:xfrm>
          <a:prstGeom prst="rect">
            <a:avLst/>
          </a:prstGeom>
        </p:spPr>
      </p:pic>
      <p:sp>
        <p:nvSpPr>
          <p:cNvPr id="78" name="Content Placeholder 77">
            <a:extLst>
              <a:ext uri="{FF2B5EF4-FFF2-40B4-BE49-F238E27FC236}">
                <a16:creationId xmlns:a16="http://schemas.microsoft.com/office/drawing/2014/main" id="{D4691643-3B7F-4406-A7CA-E80D5A870229}"/>
              </a:ext>
            </a:extLst>
          </p:cNvPr>
          <p:cNvSpPr>
            <a:spLocks noGrp="1"/>
          </p:cNvSpPr>
          <p:nvPr>
            <p:ph sz="half" idx="2"/>
          </p:nvPr>
        </p:nvSpPr>
        <p:spPr>
          <a:xfrm>
            <a:off x="621437" y="5322948"/>
            <a:ext cx="8187601" cy="1046102"/>
          </a:xfrm>
        </p:spPr>
        <p:txBody>
          <a:bodyPr/>
          <a:lstStyle/>
          <a:p>
            <a:r>
              <a:rPr lang="en-US" sz="1600" dirty="0"/>
              <a:t>Local storage : 300 </a:t>
            </a:r>
            <a:r>
              <a:rPr lang="en-US" sz="1600" dirty="0" err="1"/>
              <a:t>gb</a:t>
            </a:r>
            <a:r>
              <a:rPr lang="en-US" sz="1600" dirty="0"/>
              <a:t>  for root, /</a:t>
            </a:r>
            <a:r>
              <a:rPr lang="en-US" sz="1600" dirty="0" err="1"/>
              <a:t>tmp</a:t>
            </a:r>
            <a:r>
              <a:rPr lang="en-US" sz="1600" dirty="0"/>
              <a:t> and /var/local/docker</a:t>
            </a:r>
          </a:p>
          <a:p>
            <a:r>
              <a:rPr lang="en-US" sz="1600" dirty="0"/>
              <a:t>NFS storage : For Registry </a:t>
            </a:r>
          </a:p>
          <a:p>
            <a:r>
              <a:rPr lang="en-US" sz="1600" dirty="0" err="1"/>
              <a:t>Portworx</a:t>
            </a:r>
            <a:r>
              <a:rPr lang="en-US" sz="1600" dirty="0"/>
              <a:t> storage for Persistent Volumes. Add 1 additional 700 </a:t>
            </a:r>
            <a:r>
              <a:rPr lang="en-US" sz="1600" dirty="0" err="1"/>
              <a:t>gb</a:t>
            </a:r>
            <a:r>
              <a:rPr lang="en-US" sz="1600" dirty="0"/>
              <a:t> disk per worker node </a:t>
            </a:r>
          </a:p>
          <a:p>
            <a:r>
              <a:rPr lang="en-US" sz="1600" dirty="0"/>
              <a:t>Bastion node used for all install activities. Can also be used to stage all software rpms</a:t>
            </a:r>
          </a:p>
          <a:p>
            <a:r>
              <a:rPr lang="en-US" sz="1600" dirty="0"/>
              <a:t>NFS Server can be running on Master3 </a:t>
            </a:r>
          </a:p>
          <a:p>
            <a:endParaRPr lang="en-US" sz="1600" dirty="0"/>
          </a:p>
        </p:txBody>
      </p:sp>
      <p:cxnSp>
        <p:nvCxnSpPr>
          <p:cNvPr id="80" name="Straight Connector 79">
            <a:extLst>
              <a:ext uri="{FF2B5EF4-FFF2-40B4-BE49-F238E27FC236}">
                <a16:creationId xmlns:a16="http://schemas.microsoft.com/office/drawing/2014/main" id="{C8F73810-63EB-43F4-9046-9744EEAA7B4F}"/>
              </a:ext>
            </a:extLst>
          </p:cNvPr>
          <p:cNvCxnSpPr>
            <a:cxnSpLocks/>
            <a:stCxn id="82" idx="3"/>
            <a:endCxn id="17" idx="1"/>
          </p:cNvCxnSpPr>
          <p:nvPr/>
        </p:nvCxnSpPr>
        <p:spPr>
          <a:xfrm>
            <a:off x="1149178" y="3085515"/>
            <a:ext cx="826184" cy="1"/>
          </a:xfrm>
          <a:prstGeom prst="line">
            <a:avLst/>
          </a:prstGeom>
        </p:spPr>
        <p:style>
          <a:lnRef idx="2">
            <a:schemeClr val="accent1"/>
          </a:lnRef>
          <a:fillRef idx="0">
            <a:schemeClr val="accent1"/>
          </a:fillRef>
          <a:effectRef idx="1">
            <a:schemeClr val="accent1"/>
          </a:effectRef>
          <a:fontRef idx="minor">
            <a:schemeClr val="tx1"/>
          </a:fontRef>
        </p:style>
      </p:cxnSp>
      <p:sp>
        <p:nvSpPr>
          <p:cNvPr id="82" name="Rectangle: Rounded Corners 81">
            <a:extLst>
              <a:ext uri="{FF2B5EF4-FFF2-40B4-BE49-F238E27FC236}">
                <a16:creationId xmlns:a16="http://schemas.microsoft.com/office/drawing/2014/main" id="{A5DFB649-14D6-49D3-97AB-353F5BEA1F43}"/>
              </a:ext>
            </a:extLst>
          </p:cNvPr>
          <p:cNvSpPr/>
          <p:nvPr/>
        </p:nvSpPr>
        <p:spPr>
          <a:xfrm>
            <a:off x="164649" y="2563140"/>
            <a:ext cx="984529" cy="1044750"/>
          </a:xfrm>
          <a:prstGeom prst="round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3" name="TextBox 82">
            <a:extLst>
              <a:ext uri="{FF2B5EF4-FFF2-40B4-BE49-F238E27FC236}">
                <a16:creationId xmlns:a16="http://schemas.microsoft.com/office/drawing/2014/main" id="{63F361D6-31A0-4669-9AF3-2B64887740EE}"/>
              </a:ext>
            </a:extLst>
          </p:cNvPr>
          <p:cNvSpPr txBox="1"/>
          <p:nvPr/>
        </p:nvSpPr>
        <p:spPr>
          <a:xfrm>
            <a:off x="158581" y="3626611"/>
            <a:ext cx="1091956" cy="338554"/>
          </a:xfrm>
          <a:prstGeom prst="rect">
            <a:avLst/>
          </a:prstGeom>
          <a:noFill/>
        </p:spPr>
        <p:txBody>
          <a:bodyPr wrap="square" rtlCol="0">
            <a:spAutoFit/>
          </a:bodyPr>
          <a:lstStyle/>
          <a:p>
            <a:pPr algn="ctr"/>
            <a:r>
              <a:rPr lang="en-US" sz="1600" dirty="0"/>
              <a:t>Users</a:t>
            </a:r>
          </a:p>
        </p:txBody>
      </p:sp>
      <p:sp>
        <p:nvSpPr>
          <p:cNvPr id="87" name="Rectangle: Rounded Corners 86">
            <a:extLst>
              <a:ext uri="{FF2B5EF4-FFF2-40B4-BE49-F238E27FC236}">
                <a16:creationId xmlns:a16="http://schemas.microsoft.com/office/drawing/2014/main" id="{9AC2C747-CBDD-4E3F-ABFB-3C6A63B82B28}"/>
              </a:ext>
            </a:extLst>
          </p:cNvPr>
          <p:cNvSpPr/>
          <p:nvPr/>
        </p:nvSpPr>
        <p:spPr>
          <a:xfrm>
            <a:off x="5191425" y="4560802"/>
            <a:ext cx="783943" cy="352284"/>
          </a:xfrm>
          <a:prstGeom prst="round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TextBox 87">
            <a:extLst>
              <a:ext uri="{FF2B5EF4-FFF2-40B4-BE49-F238E27FC236}">
                <a16:creationId xmlns:a16="http://schemas.microsoft.com/office/drawing/2014/main" id="{B32F42E0-8687-40F4-B43B-A53309E9B6A5}"/>
              </a:ext>
            </a:extLst>
          </p:cNvPr>
          <p:cNvSpPr txBox="1"/>
          <p:nvPr/>
        </p:nvSpPr>
        <p:spPr>
          <a:xfrm>
            <a:off x="4490316" y="4577739"/>
            <a:ext cx="2185692" cy="276999"/>
          </a:xfrm>
          <a:prstGeom prst="rect">
            <a:avLst/>
          </a:prstGeom>
          <a:noFill/>
        </p:spPr>
        <p:txBody>
          <a:bodyPr wrap="square" rtlCol="0">
            <a:spAutoFit/>
          </a:bodyPr>
          <a:lstStyle/>
          <a:p>
            <a:pPr algn="ctr"/>
            <a:r>
              <a:rPr lang="en-US" sz="1200" dirty="0"/>
              <a:t>NFS Server</a:t>
            </a:r>
          </a:p>
        </p:txBody>
      </p:sp>
      <p:cxnSp>
        <p:nvCxnSpPr>
          <p:cNvPr id="90" name="Straight Connector 89">
            <a:extLst>
              <a:ext uri="{FF2B5EF4-FFF2-40B4-BE49-F238E27FC236}">
                <a16:creationId xmlns:a16="http://schemas.microsoft.com/office/drawing/2014/main" id="{195137EF-9989-4733-8CCB-694833F9A58F}"/>
              </a:ext>
            </a:extLst>
          </p:cNvPr>
          <p:cNvCxnSpPr>
            <a:cxnSpLocks/>
            <a:stCxn id="88" idx="0"/>
            <a:endCxn id="56" idx="3"/>
          </p:cNvCxnSpPr>
          <p:nvPr/>
        </p:nvCxnSpPr>
        <p:spPr>
          <a:xfrm flipV="1">
            <a:off x="5583162" y="4285397"/>
            <a:ext cx="235" cy="292342"/>
          </a:xfrm>
          <a:prstGeom prst="line">
            <a:avLst/>
          </a:prstGeom>
        </p:spPr>
        <p:style>
          <a:lnRef idx="2">
            <a:schemeClr val="accent1"/>
          </a:lnRef>
          <a:fillRef idx="0">
            <a:schemeClr val="accent1"/>
          </a:fillRef>
          <a:effectRef idx="1">
            <a:schemeClr val="accent1"/>
          </a:effectRef>
          <a:fontRef idx="minor">
            <a:schemeClr val="tx1"/>
          </a:fontRef>
        </p:style>
      </p:cxnSp>
      <p:sp>
        <p:nvSpPr>
          <p:cNvPr id="42" name="Cylinder 41">
            <a:extLst>
              <a:ext uri="{FF2B5EF4-FFF2-40B4-BE49-F238E27FC236}">
                <a16:creationId xmlns:a16="http://schemas.microsoft.com/office/drawing/2014/main" id="{CD68A5B4-3A57-45D7-8B6F-24095FF42C0B}"/>
              </a:ext>
            </a:extLst>
          </p:cNvPr>
          <p:cNvSpPr/>
          <p:nvPr/>
        </p:nvSpPr>
        <p:spPr>
          <a:xfrm>
            <a:off x="7358445" y="3563576"/>
            <a:ext cx="781105" cy="292669"/>
          </a:xfrm>
          <a:prstGeom prst="can">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err="1">
                <a:solidFill>
                  <a:schemeClr val="tx1"/>
                </a:solidFill>
              </a:rPr>
              <a:t>Portworx</a:t>
            </a:r>
            <a:endParaRPr lang="en-US" sz="1100" dirty="0">
              <a:solidFill>
                <a:schemeClr val="tx1"/>
              </a:solidFill>
            </a:endParaRPr>
          </a:p>
        </p:txBody>
      </p:sp>
      <p:sp>
        <p:nvSpPr>
          <p:cNvPr id="46" name="Cylinder 45">
            <a:extLst>
              <a:ext uri="{FF2B5EF4-FFF2-40B4-BE49-F238E27FC236}">
                <a16:creationId xmlns:a16="http://schemas.microsoft.com/office/drawing/2014/main" id="{3282E056-20D3-40DD-AAB0-78CC6793B8CC}"/>
              </a:ext>
            </a:extLst>
          </p:cNvPr>
          <p:cNvSpPr/>
          <p:nvPr/>
        </p:nvSpPr>
        <p:spPr>
          <a:xfrm>
            <a:off x="7367298" y="3101206"/>
            <a:ext cx="781105" cy="292669"/>
          </a:xfrm>
          <a:prstGeom prst="can">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err="1">
                <a:solidFill>
                  <a:schemeClr val="tx1"/>
                </a:solidFill>
              </a:rPr>
              <a:t>Portworx</a:t>
            </a:r>
            <a:endParaRPr lang="en-US" sz="1100" dirty="0">
              <a:solidFill>
                <a:schemeClr val="tx1"/>
              </a:solidFill>
            </a:endParaRPr>
          </a:p>
        </p:txBody>
      </p:sp>
      <p:sp>
        <p:nvSpPr>
          <p:cNvPr id="48" name="Cylinder 47">
            <a:extLst>
              <a:ext uri="{FF2B5EF4-FFF2-40B4-BE49-F238E27FC236}">
                <a16:creationId xmlns:a16="http://schemas.microsoft.com/office/drawing/2014/main" id="{D8E7E9D3-3CF7-45D8-81C4-F4A21AA2F43D}"/>
              </a:ext>
            </a:extLst>
          </p:cNvPr>
          <p:cNvSpPr/>
          <p:nvPr/>
        </p:nvSpPr>
        <p:spPr>
          <a:xfrm>
            <a:off x="7349704" y="2597507"/>
            <a:ext cx="781105" cy="292669"/>
          </a:xfrm>
          <a:prstGeom prst="can">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err="1">
                <a:solidFill>
                  <a:schemeClr val="tx1"/>
                </a:solidFill>
              </a:rPr>
              <a:t>Portworx</a:t>
            </a:r>
            <a:endParaRPr lang="en-US" sz="1100" dirty="0">
              <a:solidFill>
                <a:schemeClr val="tx1"/>
              </a:solidFill>
            </a:endParaRPr>
          </a:p>
        </p:txBody>
      </p:sp>
      <p:cxnSp>
        <p:nvCxnSpPr>
          <p:cNvPr id="4" name="Straight Connector 3">
            <a:extLst>
              <a:ext uri="{FF2B5EF4-FFF2-40B4-BE49-F238E27FC236}">
                <a16:creationId xmlns:a16="http://schemas.microsoft.com/office/drawing/2014/main" id="{4F5D8B91-FB11-40B3-8892-32CCA132F6E2}"/>
              </a:ext>
            </a:extLst>
          </p:cNvPr>
          <p:cNvCxnSpPr>
            <a:cxnSpLocks/>
            <a:stCxn id="42" idx="2"/>
          </p:cNvCxnSpPr>
          <p:nvPr/>
        </p:nvCxnSpPr>
        <p:spPr>
          <a:xfrm flipH="1">
            <a:off x="7171223" y="3709911"/>
            <a:ext cx="187222"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399B5D04-6587-44AE-A2C8-FAC30E5E7A1F}"/>
              </a:ext>
            </a:extLst>
          </p:cNvPr>
          <p:cNvCxnSpPr>
            <a:cxnSpLocks/>
            <a:stCxn id="46" idx="2"/>
            <a:endCxn id="23" idx="3"/>
          </p:cNvCxnSpPr>
          <p:nvPr/>
        </p:nvCxnSpPr>
        <p:spPr>
          <a:xfrm flipH="1">
            <a:off x="7018823" y="3247541"/>
            <a:ext cx="348475" cy="9054"/>
          </a:xfrm>
          <a:prstGeom prst="line">
            <a:avLst/>
          </a:prstGeom>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EB10BB75-E402-44AC-86E6-CF18815C2138}"/>
              </a:ext>
            </a:extLst>
          </p:cNvPr>
          <p:cNvCxnSpPr>
            <a:stCxn id="48" idx="2"/>
          </p:cNvCxnSpPr>
          <p:nvPr/>
        </p:nvCxnSpPr>
        <p:spPr>
          <a:xfrm flipH="1">
            <a:off x="6857681" y="2743842"/>
            <a:ext cx="492023" cy="4326"/>
          </a:xfrm>
          <a:prstGeom prst="line">
            <a:avLst/>
          </a:prstGeom>
        </p:spPr>
        <p:style>
          <a:lnRef idx="2">
            <a:schemeClr val="accent1"/>
          </a:lnRef>
          <a:fillRef idx="0">
            <a:schemeClr val="accent1"/>
          </a:fillRef>
          <a:effectRef idx="1">
            <a:schemeClr val="accent1"/>
          </a:effectRef>
          <a:fontRef idx="minor">
            <a:schemeClr val="tx1"/>
          </a:fontRef>
        </p:style>
      </p:cxnSp>
      <p:sp>
        <p:nvSpPr>
          <p:cNvPr id="27" name="Rectangle: Rounded Corners 26">
            <a:extLst>
              <a:ext uri="{FF2B5EF4-FFF2-40B4-BE49-F238E27FC236}">
                <a16:creationId xmlns:a16="http://schemas.microsoft.com/office/drawing/2014/main" id="{BAE04D24-2A03-404C-AE77-C61AA9E497D7}"/>
              </a:ext>
            </a:extLst>
          </p:cNvPr>
          <p:cNvSpPr/>
          <p:nvPr/>
        </p:nvSpPr>
        <p:spPr>
          <a:xfrm>
            <a:off x="7302796" y="2249747"/>
            <a:ext cx="886051" cy="1715418"/>
          </a:xfrm>
          <a:prstGeom prst="round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0373CE95-8675-4D07-997D-7FE63A452D70}"/>
              </a:ext>
            </a:extLst>
          </p:cNvPr>
          <p:cNvSpPr txBox="1"/>
          <p:nvPr/>
        </p:nvSpPr>
        <p:spPr>
          <a:xfrm>
            <a:off x="7392254" y="2227882"/>
            <a:ext cx="800467" cy="369332"/>
          </a:xfrm>
          <a:prstGeom prst="rect">
            <a:avLst/>
          </a:prstGeom>
          <a:noFill/>
        </p:spPr>
        <p:txBody>
          <a:bodyPr wrap="square" rtlCol="0">
            <a:spAutoFit/>
          </a:bodyPr>
          <a:lstStyle/>
          <a:p>
            <a:pPr algn="ctr"/>
            <a:r>
              <a:rPr lang="en-US" sz="900" dirty="0"/>
              <a:t>Persistent volumes</a:t>
            </a:r>
          </a:p>
        </p:txBody>
      </p:sp>
    </p:spTree>
    <p:extLst>
      <p:ext uri="{BB962C8B-B14F-4D97-AF65-F5344CB8AC3E}">
        <p14:creationId xmlns:p14="http://schemas.microsoft.com/office/powerpoint/2010/main" val="1362221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3" name="Title 1"/>
          <p:cNvSpPr>
            <a:spLocks noGrp="1"/>
          </p:cNvSpPr>
          <p:nvPr>
            <p:ph type="title"/>
          </p:nvPr>
        </p:nvSpPr>
        <p:spPr>
          <a:xfrm>
            <a:off x="284085" y="1092914"/>
            <a:ext cx="8319542" cy="660400"/>
          </a:xfrm>
        </p:spPr>
        <p:txBody>
          <a:bodyPr/>
          <a:lstStyle/>
          <a:p>
            <a:r>
              <a:rPr lang="en-US" dirty="0"/>
              <a:t> </a:t>
            </a:r>
            <a:r>
              <a:rPr lang="en-US" sz="2000" kern="1200" dirty="0">
                <a:solidFill>
                  <a:srgbClr val="2226DE"/>
                </a:solidFill>
                <a:latin typeface="Arial" pitchFamily="34" charset="0"/>
                <a:cs typeface="+mn-cs"/>
              </a:rPr>
              <a:t>Suggested Deployment Architecture for with </a:t>
            </a:r>
            <a:r>
              <a:rPr lang="en-US" sz="2000" kern="1200" dirty="0" err="1">
                <a:solidFill>
                  <a:srgbClr val="2226DE"/>
                </a:solidFill>
                <a:latin typeface="Arial" pitchFamily="34" charset="0"/>
                <a:cs typeface="+mn-cs"/>
              </a:rPr>
              <a:t>Portworx</a:t>
            </a:r>
            <a:r>
              <a:rPr lang="en-US" sz="2000" kern="1200" dirty="0">
                <a:solidFill>
                  <a:srgbClr val="2226DE"/>
                </a:solidFill>
                <a:latin typeface="Arial" pitchFamily="34" charset="0"/>
                <a:cs typeface="+mn-cs"/>
              </a:rPr>
              <a:t> storage</a:t>
            </a:r>
          </a:p>
        </p:txBody>
      </p:sp>
      <p:pic>
        <p:nvPicPr>
          <p:cNvPr id="5" name="Picture 4">
            <a:extLst>
              <a:ext uri="{FF2B5EF4-FFF2-40B4-BE49-F238E27FC236}">
                <a16:creationId xmlns:a16="http://schemas.microsoft.com/office/drawing/2014/main" id="{AA8A00C7-F0BE-4DBC-9FEA-CD0FC5E21679}"/>
              </a:ext>
            </a:extLst>
          </p:cNvPr>
          <p:cNvPicPr>
            <a:picLocks noChangeAspect="1"/>
          </p:cNvPicPr>
          <p:nvPr/>
        </p:nvPicPr>
        <p:blipFill>
          <a:blip r:embed="rId3"/>
          <a:stretch>
            <a:fillRect/>
          </a:stretch>
        </p:blipFill>
        <p:spPr>
          <a:xfrm>
            <a:off x="0" y="1815472"/>
            <a:ext cx="9144000" cy="3227056"/>
          </a:xfrm>
          <a:prstGeom prst="rect">
            <a:avLst/>
          </a:prstGeom>
        </p:spPr>
      </p:pic>
      <p:sp>
        <p:nvSpPr>
          <p:cNvPr id="8" name="TextBox 7">
            <a:extLst>
              <a:ext uri="{FF2B5EF4-FFF2-40B4-BE49-F238E27FC236}">
                <a16:creationId xmlns:a16="http://schemas.microsoft.com/office/drawing/2014/main" id="{060B5662-BC76-4762-95BA-DCBDC10D8A10}"/>
              </a:ext>
            </a:extLst>
          </p:cNvPr>
          <p:cNvSpPr txBox="1"/>
          <p:nvPr/>
        </p:nvSpPr>
        <p:spPr>
          <a:xfrm>
            <a:off x="284085" y="5254565"/>
            <a:ext cx="8709661" cy="1169551"/>
          </a:xfrm>
          <a:prstGeom prst="rect">
            <a:avLst/>
          </a:prstGeom>
          <a:noFill/>
        </p:spPr>
        <p:txBody>
          <a:bodyPr wrap="square" rtlCol="0">
            <a:spAutoFit/>
          </a:bodyPr>
          <a:lstStyle/>
          <a:p>
            <a:pPr marL="285750" indent="-285750">
              <a:buFont typeface="Arial" panose="020B0604020202020204" pitchFamily="34" charset="0"/>
              <a:buChar char="•"/>
            </a:pPr>
            <a:r>
              <a:rPr lang="en-US" sz="1400" dirty="0"/>
              <a:t>/root can be split /var 250 </a:t>
            </a:r>
            <a:r>
              <a:rPr lang="en-US" sz="1400" dirty="0" err="1"/>
              <a:t>gb</a:t>
            </a:r>
            <a:r>
              <a:rPr lang="en-US" sz="1400" dirty="0"/>
              <a:t> /</a:t>
            </a:r>
            <a:r>
              <a:rPr lang="en-US" sz="1400" dirty="0" err="1"/>
              <a:t>tmp</a:t>
            </a:r>
            <a:r>
              <a:rPr lang="en-US" sz="1400" dirty="0"/>
              <a:t> 50 </a:t>
            </a:r>
            <a:r>
              <a:rPr lang="en-US" sz="1400" dirty="0" err="1"/>
              <a:t>gb</a:t>
            </a:r>
            <a:r>
              <a:rPr lang="en-US" sz="1400" dirty="0"/>
              <a:t> /root 20 </a:t>
            </a:r>
            <a:r>
              <a:rPr lang="en-US" sz="1400" dirty="0" err="1"/>
              <a:t>gb</a:t>
            </a:r>
            <a:r>
              <a:rPr lang="en-US" sz="1400" dirty="0"/>
              <a:t> </a:t>
            </a:r>
          </a:p>
          <a:p>
            <a:pPr marL="285750" indent="-285750">
              <a:buFont typeface="Arial" panose="020B0604020202020204" pitchFamily="34" charset="0"/>
              <a:buChar char="•"/>
            </a:pPr>
            <a:r>
              <a:rPr lang="en-US" sz="1400" dirty="0" err="1"/>
              <a:t>Portworx</a:t>
            </a:r>
            <a:r>
              <a:rPr lang="en-US" sz="1400" dirty="0"/>
              <a:t> provide HA and replication out of the box</a:t>
            </a:r>
          </a:p>
          <a:p>
            <a:pPr marL="285750" indent="-285750">
              <a:buFont typeface="Arial" panose="020B0604020202020204" pitchFamily="34" charset="0"/>
              <a:buChar char="•"/>
            </a:pPr>
            <a:r>
              <a:rPr lang="en-US" sz="1400" dirty="0"/>
              <a:t>CRI-O will be container runtime used with </a:t>
            </a:r>
            <a:r>
              <a:rPr lang="en-US" sz="1400" dirty="0" err="1"/>
              <a:t>Portworx</a:t>
            </a:r>
            <a:r>
              <a:rPr lang="en-US" sz="1400" dirty="0"/>
              <a:t> storage. OpenShift will need to enable this option : https://www.ibm.com/support/producthub/icpdata/docs/content/SSQNUZ_current/cpd/plan/rhos-reqs.html</a:t>
            </a:r>
          </a:p>
          <a:p>
            <a:pPr marL="285750" indent="-285750">
              <a:buFont typeface="Arial" panose="020B0604020202020204" pitchFamily="34" charset="0"/>
              <a:buChar char="•"/>
            </a:pPr>
            <a:r>
              <a:rPr lang="en-US" sz="1400" dirty="0"/>
              <a:t>500 GB NFS is used for docker registry, can be made available from outside master/worker cluster. </a:t>
            </a:r>
          </a:p>
        </p:txBody>
      </p:sp>
    </p:spTree>
    <p:extLst>
      <p:ext uri="{BB962C8B-B14F-4D97-AF65-F5344CB8AC3E}">
        <p14:creationId xmlns:p14="http://schemas.microsoft.com/office/powerpoint/2010/main" val="2124453464"/>
      </p:ext>
    </p:extLst>
  </p:cSld>
  <p:clrMapOvr>
    <a:masterClrMapping/>
  </p:clrMapOvr>
</p:sld>
</file>

<file path=ppt/theme/theme1.xml><?xml version="1.0" encoding="utf-8"?>
<a:theme xmlns:a="http://schemas.openxmlformats.org/drawingml/2006/main" name="IBM Analytics_wht_template">
  <a:themeElements>
    <a:clrScheme name="Big_Data_&amp;_Analytics_Brand_wht_template 1">
      <a:dk1>
        <a:srgbClr val="000000"/>
      </a:dk1>
      <a:lt1>
        <a:srgbClr val="FFFFFF"/>
      </a:lt1>
      <a:dk2>
        <a:srgbClr val="000000"/>
      </a:dk2>
      <a:lt2>
        <a:srgbClr val="808080"/>
      </a:lt2>
      <a:accent1>
        <a:srgbClr val="83D1F5"/>
      </a:accent1>
      <a:accent2>
        <a:srgbClr val="008ABF"/>
      </a:accent2>
      <a:accent3>
        <a:srgbClr val="FFFFFF"/>
      </a:accent3>
      <a:accent4>
        <a:srgbClr val="000000"/>
      </a:accent4>
      <a:accent5>
        <a:srgbClr val="C1E5F9"/>
      </a:accent5>
      <a:accent6>
        <a:srgbClr val="007DAD"/>
      </a:accent6>
      <a:hlink>
        <a:srgbClr val="007670"/>
      </a:hlink>
      <a:folHlink>
        <a:srgbClr val="FDB813"/>
      </a:folHlink>
    </a:clrScheme>
    <a:fontScheme name="Big_Data_&amp;_Analytics_Brand_wht_template">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Big_Data_&amp;_Analytics_Brand_wht_template 1">
        <a:dk1>
          <a:srgbClr val="000000"/>
        </a:dk1>
        <a:lt1>
          <a:srgbClr val="FFFFFF"/>
        </a:lt1>
        <a:dk2>
          <a:srgbClr val="000000"/>
        </a:dk2>
        <a:lt2>
          <a:srgbClr val="808080"/>
        </a:lt2>
        <a:accent1>
          <a:srgbClr val="83D1F5"/>
        </a:accent1>
        <a:accent2>
          <a:srgbClr val="008ABF"/>
        </a:accent2>
        <a:accent3>
          <a:srgbClr val="FFFFFF"/>
        </a:accent3>
        <a:accent4>
          <a:srgbClr val="000000"/>
        </a:accent4>
        <a:accent5>
          <a:srgbClr val="C1E5F9"/>
        </a:accent5>
        <a:accent6>
          <a:srgbClr val="007DAD"/>
        </a:accent6>
        <a:hlink>
          <a:srgbClr val="007670"/>
        </a:hlink>
        <a:folHlink>
          <a:srgbClr val="FDB813"/>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7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4_blk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Master_Presentation_2017_v23_plex" id="{9703D799-5C8D-3249-8B0E-7EB5E8B92432}" vid="{63BADC01-3A43-A242-BFBA-ED0B13C564A3}"/>
    </a:ext>
  </a:ext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53988</TotalTime>
  <Words>1868</Words>
  <Application>Microsoft Macintosh PowerPoint</Application>
  <PresentationFormat>On-screen Show (4:3)</PresentationFormat>
  <Paragraphs>302</Paragraphs>
  <Slides>18</Slides>
  <Notes>12</Notes>
  <HiddenSlides>0</HiddenSlides>
  <MMClips>0</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18</vt:i4>
      </vt:variant>
    </vt:vector>
  </HeadingPairs>
  <TitlesOfParts>
    <vt:vector size="29" baseType="lpstr">
      <vt:lpstr>Arial</vt:lpstr>
      <vt:lpstr>Calibri</vt:lpstr>
      <vt:lpstr>Helvetica Light</vt:lpstr>
      <vt:lpstr>Helvetica Neue Medium</vt:lpstr>
      <vt:lpstr>IBM Plex Sans</vt:lpstr>
      <vt:lpstr>IBM Plex Sans Condensed Text</vt:lpstr>
      <vt:lpstr>Symbol</vt:lpstr>
      <vt:lpstr>Wingdings</vt:lpstr>
      <vt:lpstr>IBM Analytics_wht_template</vt:lpstr>
      <vt:lpstr>7_BLANK</vt:lpstr>
      <vt:lpstr>4_blk_background_2017</vt:lpstr>
      <vt:lpstr>Cloud Pak For Data Install Prep  IBM Data and AI Expert Lab</vt:lpstr>
      <vt:lpstr>PowerPoint Presentation</vt:lpstr>
      <vt:lpstr>OpenShift Components</vt:lpstr>
      <vt:lpstr>CPD Deployment Architecture</vt:lpstr>
      <vt:lpstr>Cloud Pak for Data - node topology for deployment ( one instance)</vt:lpstr>
      <vt:lpstr>Installation setup with NFS only storage</vt:lpstr>
      <vt:lpstr> Suggested Deployment Summary for minimum instance with NFS storage (minimum , no DV, db2wh)</vt:lpstr>
      <vt:lpstr>Installation setup with NFS and Portworx storage</vt:lpstr>
      <vt:lpstr> Suggested Deployment Architecture for with Portworx storage</vt:lpstr>
      <vt:lpstr>System requirement</vt:lpstr>
      <vt:lpstr>Verify these setting and send output   - 1/2</vt:lpstr>
      <vt:lpstr>Verify these setting and send output   - 2/2</vt:lpstr>
      <vt:lpstr>PowerPoint Presentation</vt:lpstr>
      <vt:lpstr>PowerPoint Presentation</vt:lpstr>
      <vt:lpstr>PowerPoint Presentation</vt:lpstr>
      <vt:lpstr>PowerPoint Presentation</vt:lpstr>
      <vt:lpstr>PowerPoint Presentation</vt:lpstr>
      <vt:lpstr>PowerPoint Presentation</vt:lpstr>
    </vt:vector>
  </TitlesOfParts>
  <Company>VSA Partners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Headline Subhead</dc:title>
  <dc:creator>amckamey</dc:creator>
  <cp:lastModifiedBy>Jennifer Wales</cp:lastModifiedBy>
  <cp:revision>363</cp:revision>
  <dcterms:created xsi:type="dcterms:W3CDTF">2012-06-13T19:43:57Z</dcterms:created>
  <dcterms:modified xsi:type="dcterms:W3CDTF">2020-05-24T11:29:44Z</dcterms:modified>
</cp:coreProperties>
</file>